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61719-B315-4188-8F95-D6CAC6AB20EA}" v="370" dt="2026-04-13T16:03:30.0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23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a Solomon" userId="29161881-c2d9-4a3c-aa6b-da9959b1da38" providerId="ADAL" clId="{198F4064-ACA3-4B64-8E19-64569F04FAFA}"/>
    <pc:docChg chg="custSel mod modSld modMainMaster">
      <pc:chgData name="Dara Solomon" userId="29161881-c2d9-4a3c-aa6b-da9959b1da38" providerId="ADAL" clId="{198F4064-ACA3-4B64-8E19-64569F04FAFA}" dt="2026-04-13T16:03:30.053" v="1153"/>
      <pc:docMkLst>
        <pc:docMk/>
      </pc:docMkLst>
      <pc:sldChg chg="modSp mod">
        <pc:chgData name="Dara Solomon" userId="29161881-c2d9-4a3c-aa6b-da9959b1da38" providerId="ADAL" clId="{198F4064-ACA3-4B64-8E19-64569F04FAFA}" dt="2026-04-13T16:03:30.053" v="1153"/>
        <pc:sldMkLst>
          <pc:docMk/>
          <pc:sldMk cId="1084749374" sldId="273"/>
        </pc:sldMkLst>
        <pc:spChg chg="mod">
          <ac:chgData name="Dara Solomon" userId="29161881-c2d9-4a3c-aa6b-da9959b1da38" providerId="ADAL" clId="{198F4064-ACA3-4B64-8E19-64569F04FAFA}" dt="2026-04-13T16:03:29.305" v="841"/>
          <ac:spMkLst>
            <pc:docMk/>
            <pc:sldMk cId="1084749374" sldId="273"/>
            <ac:spMk id="2" creationId="{0751690E-95C7-352E-C8C6-3B7BBFFEC791}"/>
          </ac:spMkLst>
        </pc:spChg>
        <pc:spChg chg="mod">
          <ac:chgData name="Dara Solomon" userId="29161881-c2d9-4a3c-aa6b-da9959b1da38" providerId="ADAL" clId="{198F4064-ACA3-4B64-8E19-64569F04FAFA}" dt="2026-04-13T16:03:29.308" v="845"/>
          <ac:spMkLst>
            <pc:docMk/>
            <pc:sldMk cId="1084749374" sldId="273"/>
            <ac:spMk id="3" creationId="{BA178CD2-7298-9439-9DCF-1F3B8AE262EE}"/>
          </ac:spMkLst>
        </pc:spChg>
        <pc:spChg chg="mod">
          <ac:chgData name="Dara Solomon" userId="29161881-c2d9-4a3c-aa6b-da9959b1da38" providerId="ADAL" clId="{198F4064-ACA3-4B64-8E19-64569F04FAFA}" dt="2026-04-13T16:03:29.310" v="846"/>
          <ac:spMkLst>
            <pc:docMk/>
            <pc:sldMk cId="1084749374" sldId="273"/>
            <ac:spMk id="4" creationId="{975D7C37-6299-0371-8B9B-51E5D93A6E61}"/>
          </ac:spMkLst>
        </pc:spChg>
        <pc:spChg chg="mod">
          <ac:chgData name="Dara Solomon" userId="29161881-c2d9-4a3c-aa6b-da9959b1da38" providerId="ADAL" clId="{198F4064-ACA3-4B64-8E19-64569F04FAFA}" dt="2026-04-13T16:03:29.315" v="850" actId="207"/>
          <ac:spMkLst>
            <pc:docMk/>
            <pc:sldMk cId="1084749374" sldId="273"/>
            <ac:spMk id="5" creationId="{A73C937F-5BAA-3681-821A-59AC4CBBFAB9}"/>
          </ac:spMkLst>
        </pc:spChg>
        <pc:spChg chg="mod">
          <ac:chgData name="Dara Solomon" userId="29161881-c2d9-4a3c-aa6b-da9959b1da38" providerId="ADAL" clId="{198F4064-ACA3-4B64-8E19-64569F04FAFA}" dt="2026-04-13T16:03:29.317" v="852"/>
          <ac:spMkLst>
            <pc:docMk/>
            <pc:sldMk cId="1084749374" sldId="273"/>
            <ac:spMk id="6" creationId="{CFE67C76-0D9B-50E6-A6BE-B820B1732DB8}"/>
          </ac:spMkLst>
        </pc:spChg>
        <pc:spChg chg="mod">
          <ac:chgData name="Dara Solomon" userId="29161881-c2d9-4a3c-aa6b-da9959b1da38" providerId="ADAL" clId="{198F4064-ACA3-4B64-8E19-64569F04FAFA}" dt="2026-04-13T16:03:29.320" v="854"/>
          <ac:spMkLst>
            <pc:docMk/>
            <pc:sldMk cId="1084749374" sldId="273"/>
            <ac:spMk id="7" creationId="{D19E029C-A696-9558-806A-26C33E0B81DC}"/>
          </ac:spMkLst>
        </pc:spChg>
        <pc:spChg chg="mod">
          <ac:chgData name="Dara Solomon" userId="29161881-c2d9-4a3c-aa6b-da9959b1da38" providerId="ADAL" clId="{198F4064-ACA3-4B64-8E19-64569F04FAFA}" dt="2026-04-13T16:03:29.323" v="858"/>
          <ac:spMkLst>
            <pc:docMk/>
            <pc:sldMk cId="1084749374" sldId="273"/>
            <ac:spMk id="8" creationId="{A7740F43-9400-D779-7112-722063F8E624}"/>
          </ac:spMkLst>
        </pc:spChg>
        <pc:spChg chg="mod">
          <ac:chgData name="Dara Solomon" userId="29161881-c2d9-4a3c-aa6b-da9959b1da38" providerId="ADAL" clId="{198F4064-ACA3-4B64-8E19-64569F04FAFA}" dt="2026-04-13T16:03:29.327" v="862"/>
          <ac:spMkLst>
            <pc:docMk/>
            <pc:sldMk cId="1084749374" sldId="273"/>
            <ac:spMk id="10" creationId="{861B8489-7AAD-4517-E585-F4C270B388BD}"/>
          </ac:spMkLst>
        </pc:spChg>
        <pc:spChg chg="mod">
          <ac:chgData name="Dara Solomon" userId="29161881-c2d9-4a3c-aa6b-da9959b1da38" providerId="ADAL" clId="{198F4064-ACA3-4B64-8E19-64569F04FAFA}" dt="2026-04-13T16:03:29.332" v="866"/>
          <ac:spMkLst>
            <pc:docMk/>
            <pc:sldMk cId="1084749374" sldId="273"/>
            <ac:spMk id="12" creationId="{DD20A209-3250-F1E1-B6B1-D3CCB507F9C8}"/>
          </ac:spMkLst>
        </pc:spChg>
        <pc:spChg chg="mod">
          <ac:chgData name="Dara Solomon" userId="29161881-c2d9-4a3c-aa6b-da9959b1da38" providerId="ADAL" clId="{198F4064-ACA3-4B64-8E19-64569F04FAFA}" dt="2026-04-13T16:03:29.336" v="870"/>
          <ac:spMkLst>
            <pc:docMk/>
            <pc:sldMk cId="1084749374" sldId="273"/>
            <ac:spMk id="14" creationId="{89ED6093-CA3E-224B-1228-711DB03D871B}"/>
          </ac:spMkLst>
        </pc:spChg>
        <pc:spChg chg="mod">
          <ac:chgData name="Dara Solomon" userId="29161881-c2d9-4a3c-aa6b-da9959b1da38" providerId="ADAL" clId="{198F4064-ACA3-4B64-8E19-64569F04FAFA}" dt="2026-04-13T16:03:29.340" v="874"/>
          <ac:spMkLst>
            <pc:docMk/>
            <pc:sldMk cId="1084749374" sldId="273"/>
            <ac:spMk id="16" creationId="{C2DB6301-FC73-4D17-F6E1-1506DC0600AA}"/>
          </ac:spMkLst>
        </pc:spChg>
        <pc:spChg chg="mod">
          <ac:chgData name="Dara Solomon" userId="29161881-c2d9-4a3c-aa6b-da9959b1da38" providerId="ADAL" clId="{198F4064-ACA3-4B64-8E19-64569F04FAFA}" dt="2026-04-13T16:03:29.344" v="878"/>
          <ac:spMkLst>
            <pc:docMk/>
            <pc:sldMk cId="1084749374" sldId="273"/>
            <ac:spMk id="18" creationId="{00A44D10-2D16-2D01-F427-0388CFE95CB8}"/>
          </ac:spMkLst>
        </pc:spChg>
        <pc:spChg chg="mod">
          <ac:chgData name="Dara Solomon" userId="29161881-c2d9-4a3c-aa6b-da9959b1da38" providerId="ADAL" clId="{198F4064-ACA3-4B64-8E19-64569F04FAFA}" dt="2026-04-13T16:03:29.349" v="882"/>
          <ac:spMkLst>
            <pc:docMk/>
            <pc:sldMk cId="1084749374" sldId="273"/>
            <ac:spMk id="20" creationId="{12AD262E-5B86-5692-7E68-590D8B2EFE64}"/>
          </ac:spMkLst>
        </pc:spChg>
        <pc:spChg chg="mod">
          <ac:chgData name="Dara Solomon" userId="29161881-c2d9-4a3c-aa6b-da9959b1da38" providerId="ADAL" clId="{198F4064-ACA3-4B64-8E19-64569F04FAFA}" dt="2026-04-13T16:03:29.353" v="886"/>
          <ac:spMkLst>
            <pc:docMk/>
            <pc:sldMk cId="1084749374" sldId="273"/>
            <ac:spMk id="23" creationId="{6F85F4C4-5CE5-F3BC-062A-E0BFCDB5955B}"/>
          </ac:spMkLst>
        </pc:spChg>
        <pc:spChg chg="mod ord">
          <ac:chgData name="Dara Solomon" userId="29161881-c2d9-4a3c-aa6b-da9959b1da38" providerId="ADAL" clId="{198F4064-ACA3-4B64-8E19-64569F04FAFA}" dt="2026-04-13T16:03:30.052" v="1151"/>
          <ac:spMkLst>
            <pc:docMk/>
            <pc:sldMk cId="1084749374" sldId="273"/>
            <ac:spMk id="24" creationId="{87C15645-04FD-989C-40D8-9ED7753707D1}"/>
          </ac:spMkLst>
        </pc:spChg>
        <pc:spChg chg="mod">
          <ac:chgData name="Dara Solomon" userId="29161881-c2d9-4a3c-aa6b-da9959b1da38" providerId="ADAL" clId="{198F4064-ACA3-4B64-8E19-64569F04FAFA}" dt="2026-04-13T16:03:29.611" v="1129"/>
          <ac:spMkLst>
            <pc:docMk/>
            <pc:sldMk cId="1084749374" sldId="273"/>
            <ac:spMk id="26" creationId="{7A0A3E10-8B5E-70A7-DB93-72BBB329824A}"/>
          </ac:spMkLst>
        </pc:spChg>
        <pc:spChg chg="mod">
          <ac:chgData name="Dara Solomon" userId="29161881-c2d9-4a3c-aa6b-da9959b1da38" providerId="ADAL" clId="{198F4064-ACA3-4B64-8E19-64569F04FAFA}" dt="2026-04-13T16:03:29.615" v="1133"/>
          <ac:spMkLst>
            <pc:docMk/>
            <pc:sldMk cId="1084749374" sldId="273"/>
            <ac:spMk id="27" creationId="{C3488AE0-82D4-A696-8E50-CC1496E116CD}"/>
          </ac:spMkLst>
        </pc:spChg>
        <pc:spChg chg="mod">
          <ac:chgData name="Dara Solomon" userId="29161881-c2d9-4a3c-aa6b-da9959b1da38" providerId="ADAL" clId="{198F4064-ACA3-4B64-8E19-64569F04FAFA}" dt="2026-04-13T16:03:29.618" v="1137"/>
          <ac:spMkLst>
            <pc:docMk/>
            <pc:sldMk cId="1084749374" sldId="273"/>
            <ac:spMk id="28" creationId="{64E977A2-2F0C-A0FD-738C-0CCDEE9BBA1C}"/>
          </ac:spMkLst>
        </pc:spChg>
        <pc:spChg chg="mod">
          <ac:chgData name="Dara Solomon" userId="29161881-c2d9-4a3c-aa6b-da9959b1da38" providerId="ADAL" clId="{198F4064-ACA3-4B64-8E19-64569F04FAFA}" dt="2026-04-13T16:03:29.441" v="970"/>
          <ac:spMkLst>
            <pc:docMk/>
            <pc:sldMk cId="1084749374" sldId="273"/>
            <ac:spMk id="64" creationId="{ACC3B5D5-5E3D-E656-2B49-46FABD8DB951}"/>
          </ac:spMkLst>
        </pc:spChg>
        <pc:spChg chg="mod">
          <ac:chgData name="Dara Solomon" userId="29161881-c2d9-4a3c-aa6b-da9959b1da38" providerId="ADAL" clId="{198F4064-ACA3-4B64-8E19-64569F04FAFA}" dt="2026-04-13T16:03:29.446" v="974"/>
          <ac:spMkLst>
            <pc:docMk/>
            <pc:sldMk cId="1084749374" sldId="273"/>
            <ac:spMk id="65" creationId="{2E349771-27B1-3879-C4C7-EE6AC8D43F5C}"/>
          </ac:spMkLst>
        </pc:spChg>
        <pc:spChg chg="mod">
          <ac:chgData name="Dara Solomon" userId="29161881-c2d9-4a3c-aa6b-da9959b1da38" providerId="ADAL" clId="{198F4064-ACA3-4B64-8E19-64569F04FAFA}" dt="2026-04-13T16:03:29.451" v="978"/>
          <ac:spMkLst>
            <pc:docMk/>
            <pc:sldMk cId="1084749374" sldId="273"/>
            <ac:spMk id="69" creationId="{ADDFCC28-786A-C378-CA2A-C783B94F2325}"/>
          </ac:spMkLst>
        </pc:spChg>
        <pc:spChg chg="mod">
          <ac:chgData name="Dara Solomon" userId="29161881-c2d9-4a3c-aa6b-da9959b1da38" providerId="ADAL" clId="{198F4064-ACA3-4B64-8E19-64569F04FAFA}" dt="2026-04-13T16:03:29.363" v="894"/>
          <ac:spMkLst>
            <pc:docMk/>
            <pc:sldMk cId="1084749374" sldId="273"/>
            <ac:spMk id="81" creationId="{6471F37D-C5F2-4BB7-22FF-457F37D27667}"/>
          </ac:spMkLst>
        </pc:spChg>
        <pc:spChg chg="mod">
          <ac:chgData name="Dara Solomon" userId="29161881-c2d9-4a3c-aa6b-da9959b1da38" providerId="ADAL" clId="{198F4064-ACA3-4B64-8E19-64569F04FAFA}" dt="2026-04-13T16:03:29.381" v="910"/>
          <ac:spMkLst>
            <pc:docMk/>
            <pc:sldMk cId="1084749374" sldId="273"/>
            <ac:spMk id="102" creationId="{6D27A163-B8D7-635F-1488-1084CCF98FE1}"/>
          </ac:spMkLst>
        </pc:spChg>
        <pc:spChg chg="mod">
          <ac:chgData name="Dara Solomon" userId="29161881-c2d9-4a3c-aa6b-da9959b1da38" providerId="ADAL" clId="{198F4064-ACA3-4B64-8E19-64569F04FAFA}" dt="2026-04-13T16:03:29.384" v="914"/>
          <ac:spMkLst>
            <pc:docMk/>
            <pc:sldMk cId="1084749374" sldId="273"/>
            <ac:spMk id="103" creationId="{A317A4CC-11D5-FB76-0AEF-C06146279DA0}"/>
          </ac:spMkLst>
        </pc:spChg>
        <pc:spChg chg="mod">
          <ac:chgData name="Dara Solomon" userId="29161881-c2d9-4a3c-aa6b-da9959b1da38" providerId="ADAL" clId="{198F4064-ACA3-4B64-8E19-64569F04FAFA}" dt="2026-04-13T16:03:29.387" v="918"/>
          <ac:spMkLst>
            <pc:docMk/>
            <pc:sldMk cId="1084749374" sldId="273"/>
            <ac:spMk id="104" creationId="{9B9A49E5-368C-212B-D502-01D3FE3615A7}"/>
          </ac:spMkLst>
        </pc:spChg>
        <pc:spChg chg="mod">
          <ac:chgData name="Dara Solomon" userId="29161881-c2d9-4a3c-aa6b-da9959b1da38" providerId="ADAL" clId="{198F4064-ACA3-4B64-8E19-64569F04FAFA}" dt="2026-04-13T16:03:29.479" v="1006"/>
          <ac:spMkLst>
            <pc:docMk/>
            <pc:sldMk cId="1084749374" sldId="273"/>
            <ac:spMk id="120" creationId="{72603BE3-EC6E-F559-DEB8-3D584EB4E2BA}"/>
          </ac:spMkLst>
        </pc:spChg>
        <pc:spChg chg="mod">
          <ac:chgData name="Dara Solomon" userId="29161881-c2d9-4a3c-aa6b-da9959b1da38" providerId="ADAL" clId="{198F4064-ACA3-4B64-8E19-64569F04FAFA}" dt="2026-04-13T16:03:29.482" v="1010"/>
          <ac:spMkLst>
            <pc:docMk/>
            <pc:sldMk cId="1084749374" sldId="273"/>
            <ac:spMk id="121" creationId="{A4746CB2-FD8A-27AD-CD53-4F0AD385DDA6}"/>
          </ac:spMkLst>
        </pc:spChg>
        <pc:spChg chg="mod">
          <ac:chgData name="Dara Solomon" userId="29161881-c2d9-4a3c-aa6b-da9959b1da38" providerId="ADAL" clId="{198F4064-ACA3-4B64-8E19-64569F04FAFA}" dt="2026-04-13T16:03:29.485" v="1014"/>
          <ac:spMkLst>
            <pc:docMk/>
            <pc:sldMk cId="1084749374" sldId="273"/>
            <ac:spMk id="122" creationId="{9F65DAA0-2E54-95A5-B7E3-A07D23A71E49}"/>
          </ac:spMkLst>
        </pc:spChg>
        <pc:spChg chg="mod">
          <ac:chgData name="Dara Solomon" userId="29161881-c2d9-4a3c-aa6b-da9959b1da38" providerId="ADAL" clId="{198F4064-ACA3-4B64-8E19-64569F04FAFA}" dt="2026-04-13T16:03:29.492" v="1018"/>
          <ac:spMkLst>
            <pc:docMk/>
            <pc:sldMk cId="1084749374" sldId="273"/>
            <ac:spMk id="126" creationId="{48BA913A-2286-FAF3-6EE1-5F2B5B52CB09}"/>
          </ac:spMkLst>
        </pc:spChg>
        <pc:spChg chg="mod">
          <ac:chgData name="Dara Solomon" userId="29161881-c2d9-4a3c-aa6b-da9959b1da38" providerId="ADAL" clId="{198F4064-ACA3-4B64-8E19-64569F04FAFA}" dt="2026-04-13T16:03:29.497" v="1022"/>
          <ac:spMkLst>
            <pc:docMk/>
            <pc:sldMk cId="1084749374" sldId="273"/>
            <ac:spMk id="127" creationId="{6EB198DE-E508-AEBB-953D-43B50C5596BA}"/>
          </ac:spMkLst>
        </pc:spChg>
        <pc:spChg chg="mod">
          <ac:chgData name="Dara Solomon" userId="29161881-c2d9-4a3c-aa6b-da9959b1da38" providerId="ADAL" clId="{198F4064-ACA3-4B64-8E19-64569F04FAFA}" dt="2026-04-13T16:03:29.499" v="1026"/>
          <ac:spMkLst>
            <pc:docMk/>
            <pc:sldMk cId="1084749374" sldId="273"/>
            <ac:spMk id="128" creationId="{AF66C054-B80F-751D-BDA7-8D0AE2A6425E}"/>
          </ac:spMkLst>
        </pc:spChg>
        <pc:spChg chg="mod">
          <ac:chgData name="Dara Solomon" userId="29161881-c2d9-4a3c-aa6b-da9959b1da38" providerId="ADAL" clId="{198F4064-ACA3-4B64-8E19-64569F04FAFA}" dt="2026-04-13T16:03:29.533" v="1057"/>
          <ac:spMkLst>
            <pc:docMk/>
            <pc:sldMk cId="1084749374" sldId="273"/>
            <ac:spMk id="129" creationId="{CE845062-8947-6875-52C5-BE31FDD7CB17}"/>
          </ac:spMkLst>
        </pc:spChg>
        <pc:spChg chg="mod">
          <ac:chgData name="Dara Solomon" userId="29161881-c2d9-4a3c-aa6b-da9959b1da38" providerId="ADAL" clId="{198F4064-ACA3-4B64-8E19-64569F04FAFA}" dt="2026-04-13T16:03:29.537" v="1061"/>
          <ac:spMkLst>
            <pc:docMk/>
            <pc:sldMk cId="1084749374" sldId="273"/>
            <ac:spMk id="130" creationId="{90133378-128B-C21E-3BA2-7A43B266E00F}"/>
          </ac:spMkLst>
        </pc:spChg>
        <pc:spChg chg="mod">
          <ac:chgData name="Dara Solomon" userId="29161881-c2d9-4a3c-aa6b-da9959b1da38" providerId="ADAL" clId="{198F4064-ACA3-4B64-8E19-64569F04FAFA}" dt="2026-04-13T16:03:29.539" v="1065"/>
          <ac:spMkLst>
            <pc:docMk/>
            <pc:sldMk cId="1084749374" sldId="273"/>
            <ac:spMk id="131" creationId="{614E593A-6F9E-A034-A955-CF9211DBFE92}"/>
          </ac:spMkLst>
        </pc:spChg>
        <pc:spChg chg="mod">
          <ac:chgData name="Dara Solomon" userId="29161881-c2d9-4a3c-aa6b-da9959b1da38" providerId="ADAL" clId="{198F4064-ACA3-4B64-8E19-64569F04FAFA}" dt="2026-04-13T16:03:29.548" v="1069"/>
          <ac:spMkLst>
            <pc:docMk/>
            <pc:sldMk cId="1084749374" sldId="273"/>
            <ac:spMk id="135" creationId="{747D4192-2215-F9DF-39C7-1BC7EBAB18C6}"/>
          </ac:spMkLst>
        </pc:spChg>
        <pc:spChg chg="mod">
          <ac:chgData name="Dara Solomon" userId="29161881-c2d9-4a3c-aa6b-da9959b1da38" providerId="ADAL" clId="{198F4064-ACA3-4B64-8E19-64569F04FAFA}" dt="2026-04-13T16:03:29.551" v="1073"/>
          <ac:spMkLst>
            <pc:docMk/>
            <pc:sldMk cId="1084749374" sldId="273"/>
            <ac:spMk id="136" creationId="{C9CA7572-9DBD-96B5-3C0C-FA28433EECA4}"/>
          </ac:spMkLst>
        </pc:spChg>
        <pc:spChg chg="mod">
          <ac:chgData name="Dara Solomon" userId="29161881-c2d9-4a3c-aa6b-da9959b1da38" providerId="ADAL" clId="{198F4064-ACA3-4B64-8E19-64569F04FAFA}" dt="2026-04-13T16:03:29.554" v="1077"/>
          <ac:spMkLst>
            <pc:docMk/>
            <pc:sldMk cId="1084749374" sldId="273"/>
            <ac:spMk id="137" creationId="{A4B33A43-C17A-FBA6-D9EB-7781FF2C0AE9}"/>
          </ac:spMkLst>
        </pc:spChg>
        <pc:spChg chg="mod">
          <ac:chgData name="Dara Solomon" userId="29161881-c2d9-4a3c-aa6b-da9959b1da38" providerId="ADAL" clId="{198F4064-ACA3-4B64-8E19-64569F04FAFA}" dt="2026-04-13T16:03:29.406" v="934"/>
          <ac:spMkLst>
            <pc:docMk/>
            <pc:sldMk cId="1084749374" sldId="273"/>
            <ac:spMk id="174" creationId="{7C69D039-8F3E-CCA0-1B7A-52B8FAC5318F}"/>
          </ac:spMkLst>
        </pc:spChg>
        <pc:spChg chg="mod">
          <ac:chgData name="Dara Solomon" userId="29161881-c2d9-4a3c-aa6b-da9959b1da38" providerId="ADAL" clId="{198F4064-ACA3-4B64-8E19-64569F04FAFA}" dt="2026-04-13T16:03:29.409" v="938"/>
          <ac:spMkLst>
            <pc:docMk/>
            <pc:sldMk cId="1084749374" sldId="273"/>
            <ac:spMk id="175" creationId="{A85ECC36-74BA-1986-A986-8FD5FCA9924D}"/>
          </ac:spMkLst>
        </pc:spChg>
        <pc:spChg chg="mod">
          <ac:chgData name="Dara Solomon" userId="29161881-c2d9-4a3c-aa6b-da9959b1da38" providerId="ADAL" clId="{198F4064-ACA3-4B64-8E19-64569F04FAFA}" dt="2026-04-13T16:03:29.413" v="942"/>
          <ac:spMkLst>
            <pc:docMk/>
            <pc:sldMk cId="1084749374" sldId="273"/>
            <ac:spMk id="176" creationId="{1E7837D5-280A-8BBF-FF5B-AE400535B471}"/>
          </ac:spMkLst>
        </pc:spChg>
        <pc:spChg chg="mod">
          <ac:chgData name="Dara Solomon" userId="29161881-c2d9-4a3c-aa6b-da9959b1da38" providerId="ADAL" clId="{198F4064-ACA3-4B64-8E19-64569F04FAFA}" dt="2026-04-13T16:03:29.417" v="946"/>
          <ac:spMkLst>
            <pc:docMk/>
            <pc:sldMk cId="1084749374" sldId="273"/>
            <ac:spMk id="183" creationId="{CAA744AD-80B9-5727-C968-B36F2E719E73}"/>
          </ac:spMkLst>
        </pc:spChg>
        <pc:spChg chg="mod">
          <ac:chgData name="Dara Solomon" userId="29161881-c2d9-4a3c-aa6b-da9959b1da38" providerId="ADAL" clId="{198F4064-ACA3-4B64-8E19-64569F04FAFA}" dt="2026-04-13T16:03:29.420" v="950"/>
          <ac:spMkLst>
            <pc:docMk/>
            <pc:sldMk cId="1084749374" sldId="273"/>
            <ac:spMk id="184" creationId="{B5364027-05FD-D7B6-D05C-D38BB291E88F}"/>
          </ac:spMkLst>
        </pc:spChg>
        <pc:spChg chg="mod">
          <ac:chgData name="Dara Solomon" userId="29161881-c2d9-4a3c-aa6b-da9959b1da38" providerId="ADAL" clId="{198F4064-ACA3-4B64-8E19-64569F04FAFA}" dt="2026-04-13T16:03:29.425" v="954"/>
          <ac:spMkLst>
            <pc:docMk/>
            <pc:sldMk cId="1084749374" sldId="273"/>
            <ac:spMk id="185" creationId="{6D1A193B-241F-9DBE-C2F6-6B44F06F26D5}"/>
          </ac:spMkLst>
        </pc:spChg>
        <pc:spChg chg="mod">
          <ac:chgData name="Dara Solomon" userId="29161881-c2d9-4a3c-aa6b-da9959b1da38" providerId="ADAL" clId="{198F4064-ACA3-4B64-8E19-64569F04FAFA}" dt="2026-04-13T16:03:29.429" v="958"/>
          <ac:spMkLst>
            <pc:docMk/>
            <pc:sldMk cId="1084749374" sldId="273"/>
            <ac:spMk id="192" creationId="{57902457-73E9-8B03-F508-37959B560A78}"/>
          </ac:spMkLst>
        </pc:spChg>
        <pc:spChg chg="mod">
          <ac:chgData name="Dara Solomon" userId="29161881-c2d9-4a3c-aa6b-da9959b1da38" providerId="ADAL" clId="{198F4064-ACA3-4B64-8E19-64569F04FAFA}" dt="2026-04-13T16:03:29.433" v="962"/>
          <ac:spMkLst>
            <pc:docMk/>
            <pc:sldMk cId="1084749374" sldId="273"/>
            <ac:spMk id="193" creationId="{F930EC1D-39E1-A7D4-56B2-A3B5B67638E8}"/>
          </ac:spMkLst>
        </pc:spChg>
        <pc:spChg chg="mod">
          <ac:chgData name="Dara Solomon" userId="29161881-c2d9-4a3c-aa6b-da9959b1da38" providerId="ADAL" clId="{198F4064-ACA3-4B64-8E19-64569F04FAFA}" dt="2026-04-13T16:03:29.437" v="966"/>
          <ac:spMkLst>
            <pc:docMk/>
            <pc:sldMk cId="1084749374" sldId="273"/>
            <ac:spMk id="194" creationId="{95C6C8FE-5E3F-2694-241A-20D7090E5EBF}"/>
          </ac:spMkLst>
        </pc:spChg>
        <pc:spChg chg="mod">
          <ac:chgData name="Dara Solomon" userId="29161881-c2d9-4a3c-aa6b-da9959b1da38" providerId="ADAL" clId="{198F4064-ACA3-4B64-8E19-64569F04FAFA}" dt="2026-04-13T16:03:29.586" v="1105"/>
          <ac:spMkLst>
            <pc:docMk/>
            <pc:sldMk cId="1084749374" sldId="273"/>
            <ac:spMk id="210" creationId="{A81FDC58-0385-5BF1-23B9-F98923D0E2B3}"/>
          </ac:spMkLst>
        </pc:spChg>
        <pc:spChg chg="mod">
          <ac:chgData name="Dara Solomon" userId="29161881-c2d9-4a3c-aa6b-da9959b1da38" providerId="ADAL" clId="{198F4064-ACA3-4B64-8E19-64569F04FAFA}" dt="2026-04-13T16:03:29.589" v="1109"/>
          <ac:spMkLst>
            <pc:docMk/>
            <pc:sldMk cId="1084749374" sldId="273"/>
            <ac:spMk id="211" creationId="{DA8DF0AC-6094-AE1D-6B16-BC90E551E88A}"/>
          </ac:spMkLst>
        </pc:spChg>
        <pc:spChg chg="mod">
          <ac:chgData name="Dara Solomon" userId="29161881-c2d9-4a3c-aa6b-da9959b1da38" providerId="ADAL" clId="{198F4064-ACA3-4B64-8E19-64569F04FAFA}" dt="2026-04-13T16:03:29.591" v="1113"/>
          <ac:spMkLst>
            <pc:docMk/>
            <pc:sldMk cId="1084749374" sldId="273"/>
            <ac:spMk id="212" creationId="{E4D5A1EE-C6D5-D956-7A31-6E1571DE69E0}"/>
          </ac:spMkLst>
        </pc:spChg>
        <pc:spChg chg="mod">
          <ac:chgData name="Dara Solomon" userId="29161881-c2d9-4a3c-aa6b-da9959b1da38" providerId="ADAL" clId="{198F4064-ACA3-4B64-8E19-64569F04FAFA}" dt="2026-04-13T16:03:29.601" v="1117"/>
          <ac:spMkLst>
            <pc:docMk/>
            <pc:sldMk cId="1084749374" sldId="273"/>
            <ac:spMk id="216" creationId="{E8CD701D-744A-83D0-EAA2-9B5ACF0F5984}"/>
          </ac:spMkLst>
        </pc:spChg>
        <pc:spChg chg="mod">
          <ac:chgData name="Dara Solomon" userId="29161881-c2d9-4a3c-aa6b-da9959b1da38" providerId="ADAL" clId="{198F4064-ACA3-4B64-8E19-64569F04FAFA}" dt="2026-04-13T16:03:29.604" v="1121"/>
          <ac:spMkLst>
            <pc:docMk/>
            <pc:sldMk cId="1084749374" sldId="273"/>
            <ac:spMk id="217" creationId="{A3D96814-19C2-C14F-A62E-9E784030B731}"/>
          </ac:spMkLst>
        </pc:spChg>
        <pc:spChg chg="mod">
          <ac:chgData name="Dara Solomon" userId="29161881-c2d9-4a3c-aa6b-da9959b1da38" providerId="ADAL" clId="{198F4064-ACA3-4B64-8E19-64569F04FAFA}" dt="2026-04-13T16:03:29.607" v="1125"/>
          <ac:spMkLst>
            <pc:docMk/>
            <pc:sldMk cId="1084749374" sldId="273"/>
            <ac:spMk id="218" creationId="{CCFC08FD-69F4-15F8-3657-846E29E905E3}"/>
          </ac:spMkLst>
        </pc:spChg>
        <pc:spChg chg="mod">
          <ac:chgData name="Dara Solomon" userId="29161881-c2d9-4a3c-aa6b-da9959b1da38" providerId="ADAL" clId="{198F4064-ACA3-4B64-8E19-64569F04FAFA}" dt="2026-04-13T16:03:29.504" v="1030"/>
          <ac:spMkLst>
            <pc:docMk/>
            <pc:sldMk cId="1084749374" sldId="273"/>
            <ac:spMk id="219" creationId="{530E91CA-C52A-16B9-B477-9D9CF459A51B}"/>
          </ac:spMkLst>
        </pc:spChg>
        <pc:spChg chg="mod">
          <ac:chgData name="Dara Solomon" userId="29161881-c2d9-4a3c-aa6b-da9959b1da38" providerId="ADAL" clId="{198F4064-ACA3-4B64-8E19-64569F04FAFA}" dt="2026-04-13T16:03:29.509" v="1036"/>
          <ac:spMkLst>
            <pc:docMk/>
            <pc:sldMk cId="1084749374" sldId="273"/>
            <ac:spMk id="220" creationId="{848824FD-565C-CE4B-E7AB-99C78D705360}"/>
          </ac:spMkLst>
        </pc:spChg>
        <pc:spChg chg="mod">
          <ac:chgData name="Dara Solomon" userId="29161881-c2d9-4a3c-aa6b-da9959b1da38" providerId="ADAL" clId="{198F4064-ACA3-4B64-8E19-64569F04FAFA}" dt="2026-04-13T16:03:29.511" v="1040"/>
          <ac:spMkLst>
            <pc:docMk/>
            <pc:sldMk cId="1084749374" sldId="273"/>
            <ac:spMk id="221" creationId="{79860426-E1C0-0D63-A5A5-712B6CB2D268}"/>
          </ac:spMkLst>
        </pc:spChg>
        <pc:spChg chg="mod">
          <ac:chgData name="Dara Solomon" userId="29161881-c2d9-4a3c-aa6b-da9959b1da38" providerId="ADAL" clId="{198F4064-ACA3-4B64-8E19-64569F04FAFA}" dt="2026-04-13T16:03:29.529" v="1053" actId="20577"/>
          <ac:spMkLst>
            <pc:docMk/>
            <pc:sldMk cId="1084749374" sldId="273"/>
            <ac:spMk id="222" creationId="{421DAE39-9ABD-44D5-7895-4D4D804BBBAC}"/>
          </ac:spMkLst>
        </pc:spChg>
        <pc:spChg chg="mod">
          <ac:chgData name="Dara Solomon" userId="29161881-c2d9-4a3c-aa6b-da9959b1da38" providerId="ADAL" clId="{198F4064-ACA3-4B64-8E19-64569F04FAFA}" dt="2026-04-13T16:03:29.520" v="1044"/>
          <ac:spMkLst>
            <pc:docMk/>
            <pc:sldMk cId="1084749374" sldId="273"/>
            <ac:spMk id="225" creationId="{0FFDEF0F-B556-500C-2DF4-D851B784E387}"/>
          </ac:spMkLst>
        </pc:spChg>
        <pc:spChg chg="mod">
          <ac:chgData name="Dara Solomon" userId="29161881-c2d9-4a3c-aa6b-da9959b1da38" providerId="ADAL" clId="{198F4064-ACA3-4B64-8E19-64569F04FAFA}" dt="2026-04-13T16:03:29.523" v="1048"/>
          <ac:spMkLst>
            <pc:docMk/>
            <pc:sldMk cId="1084749374" sldId="273"/>
            <ac:spMk id="226" creationId="{87402951-6B7E-4259-F374-A88301291654}"/>
          </ac:spMkLst>
        </pc:spChg>
        <pc:spChg chg="mod">
          <ac:chgData name="Dara Solomon" userId="29161881-c2d9-4a3c-aa6b-da9959b1da38" providerId="ADAL" clId="{198F4064-ACA3-4B64-8E19-64569F04FAFA}" dt="2026-04-13T16:03:29.526" v="1052"/>
          <ac:spMkLst>
            <pc:docMk/>
            <pc:sldMk cId="1084749374" sldId="273"/>
            <ac:spMk id="227" creationId="{E844A049-E770-6A15-E5AE-1105A4E9D281}"/>
          </ac:spMkLst>
        </pc:spChg>
        <pc:spChg chg="mod">
          <ac:chgData name="Dara Solomon" userId="29161881-c2d9-4a3c-aa6b-da9959b1da38" providerId="ADAL" clId="{198F4064-ACA3-4B64-8E19-64569F04FAFA}" dt="2026-04-13T16:03:29.453" v="982"/>
          <ac:spMkLst>
            <pc:docMk/>
            <pc:sldMk cId="1084749374" sldId="273"/>
            <ac:spMk id="228" creationId="{7637719C-3D6B-F4EB-C0F3-FFA5775E6DF8}"/>
          </ac:spMkLst>
        </pc:spChg>
        <pc:spChg chg="mod">
          <ac:chgData name="Dara Solomon" userId="29161881-c2d9-4a3c-aa6b-da9959b1da38" providerId="ADAL" clId="{198F4064-ACA3-4B64-8E19-64569F04FAFA}" dt="2026-04-13T16:03:29.456" v="986"/>
          <ac:spMkLst>
            <pc:docMk/>
            <pc:sldMk cId="1084749374" sldId="273"/>
            <ac:spMk id="229" creationId="{EE8108D5-78A0-156E-295C-39363169D672}"/>
          </ac:spMkLst>
        </pc:spChg>
        <pc:spChg chg="mod">
          <ac:chgData name="Dara Solomon" userId="29161881-c2d9-4a3c-aa6b-da9959b1da38" providerId="ADAL" clId="{198F4064-ACA3-4B64-8E19-64569F04FAFA}" dt="2026-04-13T16:03:29.459" v="990"/>
          <ac:spMkLst>
            <pc:docMk/>
            <pc:sldMk cId="1084749374" sldId="273"/>
            <ac:spMk id="230" creationId="{19FEE17C-03FF-BDD4-24B0-F149D02D1BAE}"/>
          </ac:spMkLst>
        </pc:spChg>
        <pc:spChg chg="mod">
          <ac:chgData name="Dara Solomon" userId="29161881-c2d9-4a3c-aa6b-da9959b1da38" providerId="ADAL" clId="{198F4064-ACA3-4B64-8E19-64569F04FAFA}" dt="2026-04-13T16:03:29.468" v="994"/>
          <ac:spMkLst>
            <pc:docMk/>
            <pc:sldMk cId="1084749374" sldId="273"/>
            <ac:spMk id="234" creationId="{836B1681-6913-EC8F-B0A5-49CC19FDFCA6}"/>
          </ac:spMkLst>
        </pc:spChg>
        <pc:spChg chg="mod">
          <ac:chgData name="Dara Solomon" userId="29161881-c2d9-4a3c-aa6b-da9959b1da38" providerId="ADAL" clId="{198F4064-ACA3-4B64-8E19-64569F04FAFA}" dt="2026-04-13T16:03:29.471" v="998"/>
          <ac:spMkLst>
            <pc:docMk/>
            <pc:sldMk cId="1084749374" sldId="273"/>
            <ac:spMk id="235" creationId="{268EF9F8-3346-19E5-FB68-0045009019D4}"/>
          </ac:spMkLst>
        </pc:spChg>
        <pc:spChg chg="mod">
          <ac:chgData name="Dara Solomon" userId="29161881-c2d9-4a3c-aa6b-da9959b1da38" providerId="ADAL" clId="{198F4064-ACA3-4B64-8E19-64569F04FAFA}" dt="2026-04-13T16:03:29.475" v="1002"/>
          <ac:spMkLst>
            <pc:docMk/>
            <pc:sldMk cId="1084749374" sldId="273"/>
            <ac:spMk id="236" creationId="{DB65E12D-95C9-14B3-79EE-736E7BC785F6}"/>
          </ac:spMkLst>
        </pc:spChg>
        <pc:spChg chg="mod">
          <ac:chgData name="Dara Solomon" userId="29161881-c2d9-4a3c-aa6b-da9959b1da38" providerId="ADAL" clId="{198F4064-ACA3-4B64-8E19-64569F04FAFA}" dt="2026-04-13T16:03:29.558" v="1081"/>
          <ac:spMkLst>
            <pc:docMk/>
            <pc:sldMk cId="1084749374" sldId="273"/>
            <ac:spMk id="237" creationId="{6C04A418-D011-4425-AC0C-19FD420A0FA8}"/>
          </ac:spMkLst>
        </pc:spChg>
        <pc:spChg chg="mod">
          <ac:chgData name="Dara Solomon" userId="29161881-c2d9-4a3c-aa6b-da9959b1da38" providerId="ADAL" clId="{198F4064-ACA3-4B64-8E19-64569F04FAFA}" dt="2026-04-13T16:03:29.561" v="1085"/>
          <ac:spMkLst>
            <pc:docMk/>
            <pc:sldMk cId="1084749374" sldId="273"/>
            <ac:spMk id="238" creationId="{756DA192-502D-45F6-0E6B-8B4A667F6D4E}"/>
          </ac:spMkLst>
        </pc:spChg>
        <pc:spChg chg="mod">
          <ac:chgData name="Dara Solomon" userId="29161881-c2d9-4a3c-aa6b-da9959b1da38" providerId="ADAL" clId="{198F4064-ACA3-4B64-8E19-64569F04FAFA}" dt="2026-04-13T16:03:29.565" v="1089"/>
          <ac:spMkLst>
            <pc:docMk/>
            <pc:sldMk cId="1084749374" sldId="273"/>
            <ac:spMk id="239" creationId="{F2999E1F-4C0E-4AFC-6223-F2C0855F0417}"/>
          </ac:spMkLst>
        </pc:spChg>
        <pc:spChg chg="mod">
          <ac:chgData name="Dara Solomon" userId="29161881-c2d9-4a3c-aa6b-da9959b1da38" providerId="ADAL" clId="{198F4064-ACA3-4B64-8E19-64569F04FAFA}" dt="2026-04-13T16:03:02.050" v="734"/>
          <ac:spMkLst>
            <pc:docMk/>
            <pc:sldMk cId="1084749374" sldId="273"/>
            <ac:spMk id="240" creationId="{88E45FD8-0970-6744-E408-09AA5DEF8413}"/>
          </ac:spMkLst>
        </pc:spChg>
        <pc:spChg chg="mod">
          <ac:chgData name="Dara Solomon" userId="29161881-c2d9-4a3c-aa6b-da9959b1da38" providerId="ADAL" clId="{198F4064-ACA3-4B64-8E19-64569F04FAFA}" dt="2026-04-13T16:03:29.574" v="1093"/>
          <ac:spMkLst>
            <pc:docMk/>
            <pc:sldMk cId="1084749374" sldId="273"/>
            <ac:spMk id="243" creationId="{A46A1207-E141-C4C2-BE08-DA39EE206019}"/>
          </ac:spMkLst>
        </pc:spChg>
        <pc:spChg chg="mod">
          <ac:chgData name="Dara Solomon" userId="29161881-c2d9-4a3c-aa6b-da9959b1da38" providerId="ADAL" clId="{198F4064-ACA3-4B64-8E19-64569F04FAFA}" dt="2026-04-13T16:03:29.577" v="1097"/>
          <ac:spMkLst>
            <pc:docMk/>
            <pc:sldMk cId="1084749374" sldId="273"/>
            <ac:spMk id="244" creationId="{61A8A9A0-8D7F-9E1D-77A6-82A534350850}"/>
          </ac:spMkLst>
        </pc:spChg>
        <pc:spChg chg="mod">
          <ac:chgData name="Dara Solomon" userId="29161881-c2d9-4a3c-aa6b-da9959b1da38" providerId="ADAL" clId="{198F4064-ACA3-4B64-8E19-64569F04FAFA}" dt="2026-04-13T16:03:29.581" v="1101"/>
          <ac:spMkLst>
            <pc:docMk/>
            <pc:sldMk cId="1084749374" sldId="273"/>
            <ac:spMk id="245" creationId="{3B148695-4916-AC66-B448-C9B0E301F6BC}"/>
          </ac:spMkLst>
        </pc:spChg>
        <pc:spChg chg="mod">
          <ac:chgData name="Dara Solomon" userId="29161881-c2d9-4a3c-aa6b-da9959b1da38" providerId="ADAL" clId="{198F4064-ACA3-4B64-8E19-64569F04FAFA}" dt="2026-04-13T16:03:29.629" v="1141"/>
          <ac:spMkLst>
            <pc:docMk/>
            <pc:sldMk cId="1084749374" sldId="273"/>
            <ac:spMk id="246" creationId="{157BA47D-06E3-5C2E-188B-28C30A19FC39}"/>
          </ac:spMkLst>
        </pc:spChg>
        <pc:spChg chg="mod">
          <ac:chgData name="Dara Solomon" userId="29161881-c2d9-4a3c-aa6b-da9959b1da38" providerId="ADAL" clId="{198F4064-ACA3-4B64-8E19-64569F04FAFA}" dt="2026-04-13T16:03:29.357" v="890"/>
          <ac:spMkLst>
            <pc:docMk/>
            <pc:sldMk cId="1084749374" sldId="273"/>
            <ac:spMk id="247" creationId="{0E2E9301-8233-FDC1-7E15-C0BDFE243F90}"/>
          </ac:spMkLst>
        </pc:spChg>
        <pc:spChg chg="mod">
          <ac:chgData name="Dara Solomon" userId="29161881-c2d9-4a3c-aa6b-da9959b1da38" providerId="ADAL" clId="{198F4064-ACA3-4B64-8E19-64569F04FAFA}" dt="2026-04-13T16:03:29.636" v="1149"/>
          <ac:spMkLst>
            <pc:docMk/>
            <pc:sldMk cId="1084749374" sldId="273"/>
            <ac:spMk id="248" creationId="{D7FE4F32-0BC3-83AA-2A58-C6DD662C3E82}"/>
          </ac:spMkLst>
        </pc:spChg>
        <pc:spChg chg="mod">
          <ac:chgData name="Dara Solomon" userId="29161881-c2d9-4a3c-aa6b-da9959b1da38" providerId="ADAL" clId="{198F4064-ACA3-4B64-8E19-64569F04FAFA}" dt="2026-04-13T16:03:29.633" v="1145"/>
          <ac:spMkLst>
            <pc:docMk/>
            <pc:sldMk cId="1084749374" sldId="273"/>
            <ac:spMk id="249" creationId="{F4B66697-1D8B-FB09-7C0F-AEB740BC86D6}"/>
          </ac:spMkLst>
        </pc:spChg>
        <pc:spChg chg="mod ord">
          <ac:chgData name="Dara Solomon" userId="29161881-c2d9-4a3c-aa6b-da9959b1da38" providerId="ADAL" clId="{198F4064-ACA3-4B64-8E19-64569F04FAFA}" dt="2026-04-13T16:03:30.053" v="1153"/>
          <ac:spMkLst>
            <pc:docMk/>
            <pc:sldMk cId="1084749374" sldId="273"/>
            <ac:spMk id="348" creationId="{23478562-5956-3C7A-B2C1-F17A8DADC4B7}"/>
          </ac:spMkLst>
        </pc:spChg>
        <pc:spChg chg="mod">
          <ac:chgData name="Dara Solomon" userId="29161881-c2d9-4a3c-aa6b-da9959b1da38" providerId="ADAL" clId="{198F4064-ACA3-4B64-8E19-64569F04FAFA}" dt="2026-04-13T16:03:29.368" v="898"/>
          <ac:spMkLst>
            <pc:docMk/>
            <pc:sldMk cId="1084749374" sldId="273"/>
            <ac:spMk id="533" creationId="{71B7CE99-2DDD-9135-1D2F-E8515B3BA6DE}"/>
          </ac:spMkLst>
        </pc:spChg>
        <pc:spChg chg="mod">
          <ac:chgData name="Dara Solomon" userId="29161881-c2d9-4a3c-aa6b-da9959b1da38" providerId="ADAL" clId="{198F4064-ACA3-4B64-8E19-64569F04FAFA}" dt="2026-04-13T16:03:29.371" v="902"/>
          <ac:spMkLst>
            <pc:docMk/>
            <pc:sldMk cId="1084749374" sldId="273"/>
            <ac:spMk id="534" creationId="{026A1807-AA52-51E6-7A6C-9E1AEBFA11E9}"/>
          </ac:spMkLst>
        </pc:spChg>
        <pc:spChg chg="mod">
          <ac:chgData name="Dara Solomon" userId="29161881-c2d9-4a3c-aa6b-da9959b1da38" providerId="ADAL" clId="{198F4064-ACA3-4B64-8E19-64569F04FAFA}" dt="2026-04-13T16:03:29.376" v="906"/>
          <ac:spMkLst>
            <pc:docMk/>
            <pc:sldMk cId="1084749374" sldId="273"/>
            <ac:spMk id="535" creationId="{1E797F46-74C5-BF28-467E-4FFEBCB324F1}"/>
          </ac:spMkLst>
        </pc:spChg>
        <pc:spChg chg="mod">
          <ac:chgData name="Dara Solomon" userId="29161881-c2d9-4a3c-aa6b-da9959b1da38" providerId="ADAL" clId="{198F4064-ACA3-4B64-8E19-64569F04FAFA}" dt="2026-04-13T16:03:29.393" v="922"/>
          <ac:spMkLst>
            <pc:docMk/>
            <pc:sldMk cId="1084749374" sldId="273"/>
            <ac:spMk id="536" creationId="{9C7FA36E-C48F-99CE-3697-64975243DDB6}"/>
          </ac:spMkLst>
        </pc:spChg>
        <pc:spChg chg="mod">
          <ac:chgData name="Dara Solomon" userId="29161881-c2d9-4a3c-aa6b-da9959b1da38" providerId="ADAL" clId="{198F4064-ACA3-4B64-8E19-64569F04FAFA}" dt="2026-04-13T16:03:29.397" v="926"/>
          <ac:spMkLst>
            <pc:docMk/>
            <pc:sldMk cId="1084749374" sldId="273"/>
            <ac:spMk id="537" creationId="{CFD89873-574C-4CC7-5F1F-7C341FC6A467}"/>
          </ac:spMkLst>
        </pc:spChg>
        <pc:spChg chg="mod">
          <ac:chgData name="Dara Solomon" userId="29161881-c2d9-4a3c-aa6b-da9959b1da38" providerId="ADAL" clId="{198F4064-ACA3-4B64-8E19-64569F04FAFA}" dt="2026-04-13T16:03:29.402" v="930"/>
          <ac:spMkLst>
            <pc:docMk/>
            <pc:sldMk cId="1084749374" sldId="273"/>
            <ac:spMk id="538" creationId="{E805FE71-E061-62B9-43F2-1E9B18BEE797}"/>
          </ac:spMkLst>
        </pc:spChg>
        <pc:cxnChg chg="mod">
          <ac:chgData name="Dara Solomon" userId="29161881-c2d9-4a3c-aa6b-da9959b1da38" providerId="ADAL" clId="{198F4064-ACA3-4B64-8E19-64569F04FAFA}" dt="2026-04-13T16:03:01.517" v="117" actId="1582"/>
          <ac:cxnSpMkLst>
            <pc:docMk/>
            <pc:sldMk cId="1084749374" sldId="273"/>
            <ac:cxnSpMk id="9" creationId="{CFA6057A-3337-5C7B-D61E-E3E7988F7DE8}"/>
          </ac:cxnSpMkLst>
        </pc:cxnChg>
        <pc:cxnChg chg="mod">
          <ac:chgData name="Dara Solomon" userId="29161881-c2d9-4a3c-aa6b-da9959b1da38" providerId="ADAL" clId="{198F4064-ACA3-4B64-8E19-64569F04FAFA}" dt="2026-04-13T16:03:01.534" v="139" actId="1582"/>
          <ac:cxnSpMkLst>
            <pc:docMk/>
            <pc:sldMk cId="1084749374" sldId="273"/>
            <ac:cxnSpMk id="11" creationId="{833C9A60-E4D0-1BC3-AF8D-0DB59CA0331C}"/>
          </ac:cxnSpMkLst>
        </pc:cxnChg>
        <pc:cxnChg chg="mod">
          <ac:chgData name="Dara Solomon" userId="29161881-c2d9-4a3c-aa6b-da9959b1da38" providerId="ADAL" clId="{198F4064-ACA3-4B64-8E19-64569F04FAFA}" dt="2026-04-13T16:03:01.550" v="160" actId="1582"/>
          <ac:cxnSpMkLst>
            <pc:docMk/>
            <pc:sldMk cId="1084749374" sldId="273"/>
            <ac:cxnSpMk id="13" creationId="{4935EB21-E844-6A12-5734-94833595BAC6}"/>
          </ac:cxnSpMkLst>
        </pc:cxnChg>
        <pc:cxnChg chg="mod">
          <ac:chgData name="Dara Solomon" userId="29161881-c2d9-4a3c-aa6b-da9959b1da38" providerId="ADAL" clId="{198F4064-ACA3-4B64-8E19-64569F04FAFA}" dt="2026-04-13T16:03:01.566" v="182" actId="1582"/>
          <ac:cxnSpMkLst>
            <pc:docMk/>
            <pc:sldMk cId="1084749374" sldId="273"/>
            <ac:cxnSpMk id="15" creationId="{B270C548-57CB-338E-D528-26B7E0C2655A}"/>
          </ac:cxnSpMkLst>
        </pc:cxnChg>
        <pc:cxnChg chg="mod">
          <ac:chgData name="Dara Solomon" userId="29161881-c2d9-4a3c-aa6b-da9959b1da38" providerId="ADAL" clId="{198F4064-ACA3-4B64-8E19-64569F04FAFA}" dt="2026-04-13T16:03:01.582" v="203" actId="1582"/>
          <ac:cxnSpMkLst>
            <pc:docMk/>
            <pc:sldMk cId="1084749374" sldId="273"/>
            <ac:cxnSpMk id="17" creationId="{D26577C9-57CD-9ACB-F30F-53E31F480D80}"/>
          </ac:cxnSpMkLst>
        </pc:cxnChg>
        <pc:cxnChg chg="mod">
          <ac:chgData name="Dara Solomon" userId="29161881-c2d9-4a3c-aa6b-da9959b1da38" providerId="ADAL" clId="{198F4064-ACA3-4B64-8E19-64569F04FAFA}" dt="2026-04-13T16:03:01.597" v="223" actId="1582"/>
          <ac:cxnSpMkLst>
            <pc:docMk/>
            <pc:sldMk cId="1084749374" sldId="273"/>
            <ac:cxnSpMk id="19" creationId="{A0BBA6F8-C753-3F2B-DFAA-BF6C7169A826}"/>
          </ac:cxnSpMkLst>
        </pc:cxnChg>
        <pc:cxnChg chg="mod">
          <ac:chgData name="Dara Solomon" userId="29161881-c2d9-4a3c-aa6b-da9959b1da38" providerId="ADAL" clId="{198F4064-ACA3-4B64-8E19-64569F04FAFA}" dt="2026-04-13T16:03:01.613" v="243" actId="1582"/>
          <ac:cxnSpMkLst>
            <pc:docMk/>
            <pc:sldMk cId="1084749374" sldId="273"/>
            <ac:cxnSpMk id="22" creationId="{F524C579-BA18-E6A4-6FAB-1E28A213EA7D}"/>
          </ac:cxnSpMkLst>
        </pc:cxnChg>
        <pc:cxnChg chg="mod">
          <ac:chgData name="Dara Solomon" userId="29161881-c2d9-4a3c-aa6b-da9959b1da38" providerId="ADAL" clId="{198F4064-ACA3-4B64-8E19-64569F04FAFA}" dt="2026-04-13T16:03:01.630" v="263" actId="1582"/>
          <ac:cxnSpMkLst>
            <pc:docMk/>
            <pc:sldMk cId="1084749374" sldId="273"/>
            <ac:cxnSpMk id="25" creationId="{93606B20-5275-B6A9-BB96-559E7FCBBD3B}"/>
          </ac:cxnSpMkLst>
        </pc:cxnChg>
        <pc:cxnChg chg="mod">
          <ac:chgData name="Dara Solomon" userId="29161881-c2d9-4a3c-aa6b-da9959b1da38" providerId="ADAL" clId="{198F4064-ACA3-4B64-8E19-64569F04FAFA}" dt="2026-04-13T16:03:01.664" v="304" actId="1582"/>
          <ac:cxnSpMkLst>
            <pc:docMk/>
            <pc:sldMk cId="1084749374" sldId="273"/>
            <ac:cxnSpMk id="67" creationId="{E2505E8F-BD06-4ED7-8267-CC540FCDA2A8}"/>
          </ac:cxnSpMkLst>
        </pc:cxnChg>
        <pc:cxnChg chg="mod">
          <ac:chgData name="Dara Solomon" userId="29161881-c2d9-4a3c-aa6b-da9959b1da38" providerId="ADAL" clId="{198F4064-ACA3-4B64-8E19-64569F04FAFA}" dt="2026-04-13T16:03:01.662" v="303" actId="1582"/>
          <ac:cxnSpMkLst>
            <pc:docMk/>
            <pc:sldMk cId="1084749374" sldId="273"/>
            <ac:cxnSpMk id="70" creationId="{BC301A6B-EEC1-A928-F43F-F912BD04956F}"/>
          </ac:cxnSpMkLst>
        </pc:cxnChg>
        <pc:cxnChg chg="mod">
          <ac:chgData name="Dara Solomon" userId="29161881-c2d9-4a3c-aa6b-da9959b1da38" providerId="ADAL" clId="{198F4064-ACA3-4B64-8E19-64569F04FAFA}" dt="2026-04-13T16:03:01.665" v="305" actId="1582"/>
          <ac:cxnSpMkLst>
            <pc:docMk/>
            <pc:sldMk cId="1084749374" sldId="273"/>
            <ac:cxnSpMk id="72" creationId="{002EA510-E607-DA43-077F-754B1CC6C2BC}"/>
          </ac:cxnSpMkLst>
        </pc:cxnChg>
        <pc:cxnChg chg="mod">
          <ac:chgData name="Dara Solomon" userId="29161881-c2d9-4a3c-aa6b-da9959b1da38" providerId="ADAL" clId="{198F4064-ACA3-4B64-8E19-64569F04FAFA}" dt="2026-04-13T16:03:01.646" v="283" actId="1582"/>
          <ac:cxnSpMkLst>
            <pc:docMk/>
            <pc:sldMk cId="1084749374" sldId="273"/>
            <ac:cxnSpMk id="80" creationId="{9B5819CC-47F0-23BF-44C4-B6B4454E0C1A}"/>
          </ac:cxnSpMkLst>
        </pc:cxnChg>
        <pc:cxnChg chg="mod">
          <ac:chgData name="Dara Solomon" userId="29161881-c2d9-4a3c-aa6b-da9959b1da38" providerId="ADAL" clId="{198F4064-ACA3-4B64-8E19-64569F04FAFA}" dt="2026-04-13T16:03:01.667" v="306" actId="1582"/>
          <ac:cxnSpMkLst>
            <pc:docMk/>
            <pc:sldMk cId="1084749374" sldId="273"/>
            <ac:cxnSpMk id="138" creationId="{FCEF666C-7A87-8CCC-ABE0-B50687F77725}"/>
          </ac:cxnSpMkLst>
        </pc:cxnChg>
        <pc:cxnChg chg="mod">
          <ac:chgData name="Dara Solomon" userId="29161881-c2d9-4a3c-aa6b-da9959b1da38" providerId="ADAL" clId="{198F4064-ACA3-4B64-8E19-64569F04FAFA}" dt="2026-04-13T16:03:01.668" v="307" actId="1582"/>
          <ac:cxnSpMkLst>
            <pc:docMk/>
            <pc:sldMk cId="1084749374" sldId="273"/>
            <ac:cxnSpMk id="142" creationId="{E2C0CA0D-2057-2205-6DD1-37C952E0A2BC}"/>
          </ac:cxnSpMkLst>
        </pc:cxnChg>
        <pc:cxnChg chg="mod">
          <ac:chgData name="Dara Solomon" userId="29161881-c2d9-4a3c-aa6b-da9959b1da38" providerId="ADAL" clId="{198F4064-ACA3-4B64-8E19-64569F04FAFA}" dt="2026-04-13T16:03:01.670" v="308" actId="1582"/>
          <ac:cxnSpMkLst>
            <pc:docMk/>
            <pc:sldMk cId="1084749374" sldId="273"/>
            <ac:cxnSpMk id="145" creationId="{2E186AB0-C51B-E83B-25F5-BB6802F508CD}"/>
          </ac:cxnSpMkLst>
        </pc:cxnChg>
        <pc:cxnChg chg="mod">
          <ac:chgData name="Dara Solomon" userId="29161881-c2d9-4a3c-aa6b-da9959b1da38" providerId="ADAL" clId="{198F4064-ACA3-4B64-8E19-64569F04FAFA}" dt="2026-04-13T16:03:01.671" v="309" actId="1582"/>
          <ac:cxnSpMkLst>
            <pc:docMk/>
            <pc:sldMk cId="1084749374" sldId="273"/>
            <ac:cxnSpMk id="251" creationId="{157E5321-20F0-A240-C7B7-05DF8BEF526A}"/>
          </ac:cxnSpMkLst>
        </pc:cxnChg>
      </pc:sldChg>
      <pc:sldMasterChg chg="addSp mod">
        <pc:chgData name="Dara Solomon" userId="29161881-c2d9-4a3c-aa6b-da9959b1da38" providerId="ADAL" clId="{198F4064-ACA3-4B64-8E19-64569F04FAFA}" dt="2026-04-13T15:25:39.087" v="0" actId="33475"/>
        <pc:sldMasterMkLst>
          <pc:docMk/>
          <pc:sldMasterMk cId="3732873223" sldId="2147483648"/>
        </pc:sldMasterMkLst>
        <pc:spChg chg="add">
          <ac:chgData name="Dara Solomon" userId="29161881-c2d9-4a3c-aa6b-da9959b1da38" providerId="ADAL" clId="{198F4064-ACA3-4B64-8E19-64569F04FAFA}" dt="2026-04-13T15:25:39.087" v="0" actId="33475"/>
          <ac:spMkLst>
            <pc:docMk/>
            <pc:sldMasterMk cId="3732873223" sldId="2147483648"/>
            <ac:spMk id="8" creationId="{ACA39784-C8F2-536F-B471-5ABD842D4C6E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C50D9-4C9B-4E84-9F71-EC5405D6B39E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480A9-FEB0-4586-AF8A-E78C949A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8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5E9-16F2-2B8F-2913-F572AD610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FA1B1E-E68B-C9D2-A3E4-3CF267DB3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47F7-0008-6613-E756-4DF5D894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8EF1D-D1FE-EB06-8F1A-16A8FE3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E4C38-0BBD-E387-7A9D-07C2C16D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B9016-8516-459E-7A58-0BBDEC8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BAB8F-78D3-F33A-799A-F0A666DB5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146C0-1221-04D2-690A-C71DAB4A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0053D-C119-1F87-C28E-9FE78DF6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85A33-BD2C-60EB-6C28-D5D9D618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7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03CAD-04FB-0846-F7FB-8CC1D187C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72E7F-2BFB-DB50-D3BA-6B9A74F0F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2AF3F-7CCE-812C-D2E1-E26BA290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8E4EC-243A-BB9D-30CD-C220C0605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41F3B-36DA-7AC4-94C7-F66A56C1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81BD-2E02-C4C5-AFB0-231E2B71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1E4D8-BD42-6158-7196-CD77B0C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EF601-FC7B-AAFD-32D1-E174A8F9C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F6A87-F7AF-66A9-F67D-CC7CC168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C19BF-0302-F14E-4D26-23DB6E45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4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1BB6-5F27-F672-6A57-D221E89A3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23C1B-701D-6CD7-9AB8-C9325ADEC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F6EC6-62A5-1376-8AC5-4A0FE341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C6710-C7A6-D6E3-5F49-88C3CA2E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36D6-B8A6-689F-EF28-A760EC54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6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E73D-6ECE-6B34-CD6F-26F8F66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C9C6C-33C8-C28E-AAE7-D47BDB947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4B494-953A-90B6-8854-23E56E9E5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948E4-2219-C9E5-6D7E-4C6ADE81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109BE-2BAB-2CA9-DAB1-F1A02629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E991A-EE1D-F6AA-45B4-3A67E0CF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2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82C8-D699-CE71-64F3-EB9F6805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1773E-6E8D-6130-4B3C-C4D464CCF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1B653-0A70-C08B-554C-8591125C1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C7D2A9-CE0B-19A7-DA0A-10D645D75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AE8D41-B88D-8B14-9FB4-9DC286C1B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433BE6-A5FF-EA87-F4E6-20C5233D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2997A5-6699-170A-3158-D7D8DE5E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4BF5D9-98A7-B469-8D46-23543677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4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BC81-75BD-3EE1-C733-42CA9FD6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AA1FA-0AE2-4247-987F-03A1CCE0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9EC80-73A0-6D56-0DA7-A055A9D8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6EC36-F361-2033-FB24-0842C3F2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8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41E6D-FC5C-B8D9-22AB-B5659CD9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298BD6-E599-EB07-7519-B1DD158C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6277B-0C80-47E3-1063-65366CE5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0E9F-854E-7BEC-C7B4-97DB51A10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9AD9-D7A4-9D5A-12BD-585F2267E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B2EC08-3D54-0B14-EC1A-133B129B0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AD98E-11D9-F53D-5EFE-993408E8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DA541-6190-D987-B0D0-29776022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C0255-FBC0-A994-1CD9-5B59A024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8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8E82-6E3B-2DB5-AF92-CBEAFDD5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64BAD9-9E29-B3FF-E6C0-43BA90350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C5157-3625-7D90-4EF2-AEFAFC7FA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275CF-3312-0348-11B2-7F43A3E1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D93F3-6A1B-AF90-9CF1-1C949D23F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BC48F-B13D-5D36-0B1D-4F536417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1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204F2-C303-B4D6-E4D8-FACE8C04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17202-988C-DFB7-D548-962F05B85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ED29C-8376-1535-5081-20C867EDF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06F59-82C3-46B0-8A51-6310DA794D8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2FB0-DC54-27B7-0976-8A400B838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92B20-EB0D-F613-E723-B1FACA444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C88A7-E9EF-4CD2-9CCD-E97CC995ED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A39784-C8F2-536F-B471-5ABD842D4C6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973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SPP Internal Only</a:t>
            </a:r>
          </a:p>
        </p:txBody>
      </p:sp>
    </p:spTree>
    <p:extLst>
      <p:ext uri="{BB962C8B-B14F-4D97-AF65-F5344CB8AC3E}">
        <p14:creationId xmlns:p14="http://schemas.microsoft.com/office/powerpoint/2010/main" val="373287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tags" Target="../tags/tag13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TextBox 347">
            <a:extLst>
              <a:ext uri="{FF2B5EF4-FFF2-40B4-BE49-F238E27FC236}">
                <a16:creationId xmlns:a16="http://schemas.microsoft.com/office/drawing/2014/main" id="{23478562-5956-3C7A-B2C1-F17A8DADC4B7}"/>
              </a:ext>
            </a:extLst>
          </p:cNvPr>
          <p:cNvSpPr txBox="1"/>
          <p:nvPr/>
        </p:nvSpPr>
        <p:spPr>
          <a:xfrm>
            <a:off x="3278044" y="228867"/>
            <a:ext cx="610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ESR-LA IMPLEMENTATION TIMELINE(ALL)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C15645-04FD-989C-40D8-9ED7753707D1}"/>
              </a:ext>
            </a:extLst>
          </p:cNvPr>
          <p:cNvSpPr txBox="1"/>
          <p:nvPr/>
        </p:nvSpPr>
        <p:spPr>
          <a:xfrm>
            <a:off x="198894" y="5709396"/>
            <a:ext cx="25692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*Study timelines depend on several factors and may be subject to change.</a:t>
            </a:r>
          </a:p>
          <a:p>
            <a:endParaRPr lang="en-US" dirty="0"/>
          </a:p>
        </p:txBody>
      </p:sp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0751690E-95C7-352E-C8C6-3B7BBFFEC7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2299232"/>
            <a:ext cx="44755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 dirty="0">
                <a:solidFill>
                  <a:srgbClr val="C0504D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BA178CD2-7298-9439-9DCF-1F3B8AE262E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2299232"/>
            <a:ext cx="44755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C0504D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67" name="OTLSHAPE_M_2e0ebcb027d44e1e8d809703e215d8cb_Connector1">
            <a:extLst>
              <a:ext uri="{FF2B5EF4-FFF2-40B4-BE49-F238E27FC236}">
                <a16:creationId xmlns:a16="http://schemas.microsoft.com/office/drawing/2014/main" id="{E2505E8F-BD06-4ED7-8267-CC540FCDA2A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517448" y="1476230"/>
            <a:ext cx="0" cy="77203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M_7aef3ec69c9c46e9bf1461e446eb9974_Connector1">
            <a:extLst>
              <a:ext uri="{FF2B5EF4-FFF2-40B4-BE49-F238E27FC236}">
                <a16:creationId xmlns:a16="http://schemas.microsoft.com/office/drawing/2014/main" id="{FCEF666C-7A87-8CCC-ABE0-B50687F7772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4215549" y="1092776"/>
            <a:ext cx="0" cy="64503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M_4fa236a2e26f429a8e76dfaaaa827247_Connector1">
            <a:extLst>
              <a:ext uri="{FF2B5EF4-FFF2-40B4-BE49-F238E27FC236}">
                <a16:creationId xmlns:a16="http://schemas.microsoft.com/office/drawing/2014/main" id="{E2C0CA0D-2057-2205-6DD1-37C952E0A2B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875922" y="1476230"/>
            <a:ext cx="0" cy="77203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OTLSHAPE_M_a5481202fa924bcc96ea3e71b225b393_Connector1">
            <a:extLst>
              <a:ext uri="{FF2B5EF4-FFF2-40B4-BE49-F238E27FC236}">
                <a16:creationId xmlns:a16="http://schemas.microsoft.com/office/drawing/2014/main" id="{2E186AB0-C51B-E83B-25F5-BB6802F508C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5316170" y="1859685"/>
            <a:ext cx="0" cy="38857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M_ced69b590ab444dfab5c22732666d50a_Connector1">
            <a:extLst>
              <a:ext uri="{FF2B5EF4-FFF2-40B4-BE49-F238E27FC236}">
                <a16:creationId xmlns:a16="http://schemas.microsoft.com/office/drawing/2014/main" id="{157E5321-20F0-A240-C7B7-05DF8BEF526A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857040" y="1859685"/>
            <a:ext cx="0" cy="38857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M_0c58045c54c5475d8a029408f8db9ba3_Connector1">
            <a:extLst>
              <a:ext uri="{FF2B5EF4-FFF2-40B4-BE49-F238E27FC236}">
                <a16:creationId xmlns:a16="http://schemas.microsoft.com/office/drawing/2014/main" id="{BC301A6B-EEC1-A928-F43F-F912BD04956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234431" y="1092775"/>
            <a:ext cx="0" cy="115548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OTLSHAPE_M_85d6e238113242d1a12e2ae133af8e0c_Connector1">
            <a:extLst>
              <a:ext uri="{FF2B5EF4-FFF2-40B4-BE49-F238E27FC236}">
                <a16:creationId xmlns:a16="http://schemas.microsoft.com/office/drawing/2014/main" id="{002EA510-E607-DA43-077F-754B1CC6C2BC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989143" y="1859685"/>
            <a:ext cx="0" cy="38857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OTLSHAPE_M_7aef3ec69c9c46e9bf1461e446eb9974_Connector2">
            <a:extLst>
              <a:ext uri="{FF2B5EF4-FFF2-40B4-BE49-F238E27FC236}">
                <a16:creationId xmlns:a16="http://schemas.microsoft.com/office/drawing/2014/main" id="{4D1D811C-9F5E-099E-D1F8-6B9361686F40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215549" y="1892832"/>
            <a:ext cx="0" cy="355431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975D7C37-6299-0371-8B9B-51E5D93A6E61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44465" y="2248263"/>
            <a:ext cx="10515600" cy="381000"/>
          </a:xfrm>
          <a:prstGeom prst="rect">
            <a:avLst/>
          </a:prstGeom>
          <a:gradFill flip="none" rotWithShape="1">
            <a:gsLst>
              <a:gs pos="0">
                <a:srgbClr val="7700B2"/>
              </a:gs>
              <a:gs pos="100000">
                <a:srgbClr val="7700B2"/>
              </a:gs>
            </a:gsLst>
            <a:lin ang="5400000" scaled="1"/>
            <a:tileRect/>
          </a:gra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73C937F-5BAA-3681-821A-59AC4CBBFAB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44465" y="2248263"/>
            <a:ext cx="8826500" cy="381000"/>
          </a:xfrm>
          <a:prstGeom prst="rect">
            <a:avLst/>
          </a:prstGeom>
          <a:solidFill>
            <a:srgbClr val="FF0000">
              <a:alpha val="30196"/>
            </a:srgbClr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CFE67C76-0D9B-50E6-A6BE-B820B1732DB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9614383" y="2629263"/>
            <a:ext cx="114300" cy="12700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19E029C-A696-9558-806A-26C33E0B81D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503669" y="2756263"/>
            <a:ext cx="335028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pc="-28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7740F43-9400-D779-7112-722063F8E62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895265" y="234573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61B8489-7AAD-4517-E585-F4C270B388B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838655" y="2345736"/>
            <a:ext cx="21191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DD20A209-3250-F1E1-B6B1-D3CCB507F9C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2813491" y="2345736"/>
            <a:ext cx="24782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89ED6093-CA3E-224B-1228-711DB03D871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3756880" y="2345736"/>
            <a:ext cx="2295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2DB6301-FC73-4D17-F6E1-1506DC0600A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4731716" y="23457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00A44D10-2D16-2D01-F427-0388CFE95CB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706552" y="23457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12AD262E-5B86-5692-7E68-590D8B2EFE6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6587048" y="23457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23" name="OTLSHAPE_TB_00000000000000000000000000000000_TimescaleInterval8">
            <a:extLst>
              <a:ext uri="{FF2B5EF4-FFF2-40B4-BE49-F238E27FC236}">
                <a16:creationId xmlns:a16="http://schemas.microsoft.com/office/drawing/2014/main" id="{6F85F4C4-5CE5-F3BC-062A-E0BFCDB5955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7561884" y="2345736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47" name="OTLSHAPE_TB_00000000000000000000000000000000_TimescaleInterval9">
            <a:extLst>
              <a:ext uri="{FF2B5EF4-FFF2-40B4-BE49-F238E27FC236}">
                <a16:creationId xmlns:a16="http://schemas.microsoft.com/office/drawing/2014/main" id="{0E2E9301-8233-FDC1-7E15-C0BDFE243F9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8505274" y="23457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81" name="OTLSHAPE_TB_00000000000000000000000000000000_TimescaleInterval10">
            <a:extLst>
              <a:ext uri="{FF2B5EF4-FFF2-40B4-BE49-F238E27FC236}">
                <a16:creationId xmlns:a16="http://schemas.microsoft.com/office/drawing/2014/main" id="{6471F37D-C5F2-4BB7-22FF-457F37D27667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480110" y="2345736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78" name="OTLSHAPE_TB_00000000000000000000000000000000_TimescaleInterval11">
            <a:extLst>
              <a:ext uri="{FF2B5EF4-FFF2-40B4-BE49-F238E27FC236}">
                <a16:creationId xmlns:a16="http://schemas.microsoft.com/office/drawing/2014/main" id="{9D3F24BD-A049-2EBF-71E1-FB8A08AD339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10423499" y="2345736"/>
            <a:ext cx="16126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CFA6057A-3337-5C7B-D61E-E3E7988F7DE8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787854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833C9A60-E4D0-1BC3-AF8D-0DB59CA0331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2762690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935EB21-E844-6A12-5734-94833595BAC6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3706080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B270C548-57CB-338E-D528-26B7E0C2655A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680915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D26577C9-57CD-9ACB-F30F-53E31F480D80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5655751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A0BBA6F8-C753-3F2B-DFAA-BF6C7169A826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536248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7">
            <a:extLst>
              <a:ext uri="{FF2B5EF4-FFF2-40B4-BE49-F238E27FC236}">
                <a16:creationId xmlns:a16="http://schemas.microsoft.com/office/drawing/2014/main" id="{F524C579-BA18-E6A4-6FAB-1E28A213EA7D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511084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8">
            <a:extLst>
              <a:ext uri="{FF2B5EF4-FFF2-40B4-BE49-F238E27FC236}">
                <a16:creationId xmlns:a16="http://schemas.microsoft.com/office/drawing/2014/main" id="{93606B20-5275-B6A9-BB96-559E7FCBBD3B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454474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OTLSHAPE_TB_00000000000000000000000000000000_Separator9">
            <a:extLst>
              <a:ext uri="{FF2B5EF4-FFF2-40B4-BE49-F238E27FC236}">
                <a16:creationId xmlns:a16="http://schemas.microsoft.com/office/drawing/2014/main" id="{9B5819CC-47F0-23BF-44C4-B6B4454E0C1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429310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10">
            <a:extLst>
              <a:ext uri="{FF2B5EF4-FFF2-40B4-BE49-F238E27FC236}">
                <a16:creationId xmlns:a16="http://schemas.microsoft.com/office/drawing/2014/main" id="{30A5FB8B-F997-E058-C80D-12BCDC761438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10372699" y="2286363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OTLSHAPE_T_3e045161908d4d4d93beccef95b373a5_Shape">
            <a:extLst>
              <a:ext uri="{FF2B5EF4-FFF2-40B4-BE49-F238E27FC236}">
                <a16:creationId xmlns:a16="http://schemas.microsoft.com/office/drawing/2014/main" id="{72603BE3-EC6E-F559-DEB8-3D584EB4E2B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64590" y="3650343"/>
            <a:ext cx="1892300" cy="254000"/>
          </a:xfrm>
          <a:prstGeom prst="chevron">
            <a:avLst/>
          </a:prstGeom>
          <a:solidFill>
            <a:srgbClr val="9C007F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OTLSHAPE_T_1bee25ae6b7047ee9fa18c6be95ed6e2_Shape">
            <a:extLst>
              <a:ext uri="{FF2B5EF4-FFF2-40B4-BE49-F238E27FC236}">
                <a16:creationId xmlns:a16="http://schemas.microsoft.com/office/drawing/2014/main" id="{CE845062-8947-6875-52C5-BE31FDD7CB1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385335" y="4691404"/>
            <a:ext cx="1892300" cy="254000"/>
          </a:xfrm>
          <a:prstGeom prst="chevron">
            <a:avLst/>
          </a:prstGeom>
          <a:solidFill>
            <a:srgbClr val="FF388C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0" name="OTLSHAPE_T_0b03ba46d22447fbbcff9005c7e8b0be_Shape">
            <a:extLst>
              <a:ext uri="{FF2B5EF4-FFF2-40B4-BE49-F238E27FC236}">
                <a16:creationId xmlns:a16="http://schemas.microsoft.com/office/drawing/2014/main" id="{A81FDC58-0385-5BF1-23B9-F98923D0E2B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731244" y="5732466"/>
            <a:ext cx="1892300" cy="254000"/>
          </a:xfrm>
          <a:prstGeom prst="chevron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9" name="OTLSHAPE_T_034484705ad6402c88e11df0b24f246e_Shape">
            <a:extLst>
              <a:ext uri="{FF2B5EF4-FFF2-40B4-BE49-F238E27FC236}">
                <a16:creationId xmlns:a16="http://schemas.microsoft.com/office/drawing/2014/main" id="{530E91CA-C52A-16B9-B477-9D9CF459A51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976497" y="4170874"/>
            <a:ext cx="1892300" cy="254000"/>
          </a:xfrm>
          <a:prstGeom prst="chevron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8" name="OTLSHAPE_T_54c342d5f96e48abadb1b13d52d07b7b_Shape">
            <a:extLst>
              <a:ext uri="{FF2B5EF4-FFF2-40B4-BE49-F238E27FC236}">
                <a16:creationId xmlns:a16="http://schemas.microsoft.com/office/drawing/2014/main" id="{7637719C-3D6B-F4EB-C0F3-FFA5775E6DF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907322" y="3129812"/>
            <a:ext cx="1892300" cy="254000"/>
          </a:xfrm>
          <a:prstGeom prst="chevron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7" name="OTLSHAPE_T_f2f97be829014b90b2595775038958fe_Shape">
            <a:extLst>
              <a:ext uri="{FF2B5EF4-FFF2-40B4-BE49-F238E27FC236}">
                <a16:creationId xmlns:a16="http://schemas.microsoft.com/office/drawing/2014/main" id="{6C04A418-D011-4425-AC0C-19FD420A0FA8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542531" y="5211935"/>
            <a:ext cx="1892300" cy="254000"/>
          </a:xfrm>
          <a:prstGeom prst="chevron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TLSHAPE_T_498a8c441d194e8cace84615ee6b31e2_Shape">
            <a:extLst>
              <a:ext uri="{FF2B5EF4-FFF2-40B4-BE49-F238E27FC236}">
                <a16:creationId xmlns:a16="http://schemas.microsoft.com/office/drawing/2014/main" id="{7A0A3E10-8B5E-70A7-DB93-72BBB329824A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957615" y="6252996"/>
            <a:ext cx="1892300" cy="254000"/>
          </a:xfrm>
          <a:prstGeom prst="chevron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1" name="OTLSHAPE_T_3e045161908d4d4d93beccef95b373a5_ShapePercentage">
            <a:extLst>
              <a:ext uri="{FF2B5EF4-FFF2-40B4-BE49-F238E27FC236}">
                <a16:creationId xmlns:a16="http://schemas.microsoft.com/office/drawing/2014/main" id="{A4746CB2-FD8A-27AD-CD53-4F0AD385DDA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64590" y="3650343"/>
            <a:ext cx="18923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OTLSHAPE_T_1bee25ae6b7047ee9fa18c6be95ed6e2_ShapePercentage">
            <a:extLst>
              <a:ext uri="{FF2B5EF4-FFF2-40B4-BE49-F238E27FC236}">
                <a16:creationId xmlns:a16="http://schemas.microsoft.com/office/drawing/2014/main" id="{90133378-128B-C21E-3BA2-7A43B266E00F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385335" y="4691404"/>
            <a:ext cx="18923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OTLSHAPE_T_0b03ba46d22447fbbcff9005c7e8b0be_ShapePercentage">
            <a:extLst>
              <a:ext uri="{FF2B5EF4-FFF2-40B4-BE49-F238E27FC236}">
                <a16:creationId xmlns:a16="http://schemas.microsoft.com/office/drawing/2014/main" id="{DA8DF0AC-6094-AE1D-6B16-BC90E551E88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731244" y="5732466"/>
            <a:ext cx="18923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0" name="OTLSHAPE_T_034484705ad6402c88e11df0b24f246e_ShapePercentage">
            <a:extLst>
              <a:ext uri="{FF2B5EF4-FFF2-40B4-BE49-F238E27FC236}">
                <a16:creationId xmlns:a16="http://schemas.microsoft.com/office/drawing/2014/main" id="{848824FD-565C-CE4B-E7AB-99C78D70536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976497" y="4170874"/>
            <a:ext cx="18923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OTLSHAPE_T_54c342d5f96e48abadb1b13d52d07b7b_ShapePercentage">
            <a:extLst>
              <a:ext uri="{FF2B5EF4-FFF2-40B4-BE49-F238E27FC236}">
                <a16:creationId xmlns:a16="http://schemas.microsoft.com/office/drawing/2014/main" id="{EE8108D5-78A0-156E-295C-39363169D672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907322" y="3129812"/>
            <a:ext cx="18923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8" name="OTLSHAPE_T_f2f97be829014b90b2595775038958fe_ShapePercentage">
            <a:extLst>
              <a:ext uri="{FF2B5EF4-FFF2-40B4-BE49-F238E27FC236}">
                <a16:creationId xmlns:a16="http://schemas.microsoft.com/office/drawing/2014/main" id="{756DA192-502D-45F6-0E6B-8B4A667F6D4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542531" y="5211935"/>
            <a:ext cx="18923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OTLSHAPE_T_498a8c441d194e8cace84615ee6b31e2_ShapePercentage">
            <a:extLst>
              <a:ext uri="{FF2B5EF4-FFF2-40B4-BE49-F238E27FC236}">
                <a16:creationId xmlns:a16="http://schemas.microsoft.com/office/drawing/2014/main" id="{C3488AE0-82D4-A696-8E50-CC1496E116C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957615" y="6252996"/>
            <a:ext cx="952500" cy="254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OTLSHAPE_T_3e045161908d4d4d93beccef95b373a5_BaselineShape" hidden="1">
            <a:extLst>
              <a:ext uri="{FF2B5EF4-FFF2-40B4-BE49-F238E27FC236}">
                <a16:creationId xmlns:a16="http://schemas.microsoft.com/office/drawing/2014/main" id="{9F65DAA0-2E54-95A5-B7E3-A07D23A71E49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44465" y="386624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T_1bee25ae6b7047ee9fa18c6be95ed6e2_BaselineShape" hidden="1">
            <a:extLst>
              <a:ext uri="{FF2B5EF4-FFF2-40B4-BE49-F238E27FC236}">
                <a16:creationId xmlns:a16="http://schemas.microsoft.com/office/drawing/2014/main" id="{614E593A-6F9E-A034-A955-CF9211DBFE9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44465" y="490730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T_0b03ba46d22447fbbcff9005c7e8b0be_BaselineShape" hidden="1">
            <a:extLst>
              <a:ext uri="{FF2B5EF4-FFF2-40B4-BE49-F238E27FC236}">
                <a16:creationId xmlns:a16="http://schemas.microsoft.com/office/drawing/2014/main" id="{E4D5A1EE-C6D5-D956-7A31-6E1571DE69E0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844465" y="594836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T_034484705ad6402c88e11df0b24f246e_BaselineShape" hidden="1">
            <a:extLst>
              <a:ext uri="{FF2B5EF4-FFF2-40B4-BE49-F238E27FC236}">
                <a16:creationId xmlns:a16="http://schemas.microsoft.com/office/drawing/2014/main" id="{79860426-E1C0-0D63-A5A5-712B6CB2D268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44465" y="43867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T_54c342d5f96e48abadb1b13d52d07b7b_BaselineShape" hidden="1">
            <a:extLst>
              <a:ext uri="{FF2B5EF4-FFF2-40B4-BE49-F238E27FC236}">
                <a16:creationId xmlns:a16="http://schemas.microsoft.com/office/drawing/2014/main" id="{19FEE17C-03FF-BDD4-24B0-F149D02D1BAE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844465" y="334571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T_f2f97be829014b90b2595775038958fe_BaselineShape" hidden="1">
            <a:extLst>
              <a:ext uri="{FF2B5EF4-FFF2-40B4-BE49-F238E27FC236}">
                <a16:creationId xmlns:a16="http://schemas.microsoft.com/office/drawing/2014/main" id="{F2999E1F-4C0E-4AFC-6223-F2C0855F0417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844465" y="542783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_498a8c441d194e8cace84615ee6b31e2_BaselineShape" hidden="1">
            <a:extLst>
              <a:ext uri="{FF2B5EF4-FFF2-40B4-BE49-F238E27FC236}">
                <a16:creationId xmlns:a16="http://schemas.microsoft.com/office/drawing/2014/main" id="{64E977A2-2F0C-A0FD-738C-0CCDEE9BBA1C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44465" y="646889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T_3e045161908d4d4d93beccef95b373a5_TextPercentage" hidden="1">
            <a:extLst>
              <a:ext uri="{FF2B5EF4-FFF2-40B4-BE49-F238E27FC236}">
                <a16:creationId xmlns:a16="http://schemas.microsoft.com/office/drawing/2014/main" id="{B6FA0D5D-0591-2EAB-59B4-C1F85A6E8EB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4" name="OTLSHAPE_T_3e045161908d4d4d93beccef95b373a5_StartDate" hidden="1">
            <a:extLst>
              <a:ext uri="{FF2B5EF4-FFF2-40B4-BE49-F238E27FC236}">
                <a16:creationId xmlns:a16="http://schemas.microsoft.com/office/drawing/2014/main" id="{5ACFE253-B8AD-2B74-5E61-8D2521916B0C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T_3e045161908d4d4d93beccef95b373a5_EndDate" hidden="1">
            <a:extLst>
              <a:ext uri="{FF2B5EF4-FFF2-40B4-BE49-F238E27FC236}">
                <a16:creationId xmlns:a16="http://schemas.microsoft.com/office/drawing/2014/main" id="{8A47E718-B701-D262-C998-33F45606113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T_3e045161908d4d4d93beccef95b373a5_JoinedDate">
            <a:extLst>
              <a:ext uri="{FF2B5EF4-FFF2-40B4-BE49-F238E27FC236}">
                <a16:creationId xmlns:a16="http://schemas.microsoft.com/office/drawing/2014/main" id="{48BA913A-2286-FAF3-6EE1-5F2B5B52CB0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64590" y="351081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Sep 8 - Nov 6</a:t>
            </a:r>
          </a:p>
        </p:txBody>
      </p:sp>
      <p:sp>
        <p:nvSpPr>
          <p:cNvPr id="127" name="OTLSHAPE_T_3e045161908d4d4d93beccef95b373a5_Duration">
            <a:extLst>
              <a:ext uri="{FF2B5EF4-FFF2-40B4-BE49-F238E27FC236}">
                <a16:creationId xmlns:a16="http://schemas.microsoft.com/office/drawing/2014/main" id="{6EB198DE-E508-AEBB-953D-43B50C5596B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002147" y="368431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28" name="OTLSHAPE_T_3e045161908d4d4d93beccef95b373a5_Title">
            <a:extLst>
              <a:ext uri="{FF2B5EF4-FFF2-40B4-BE49-F238E27FC236}">
                <a16:creationId xmlns:a16="http://schemas.microsoft.com/office/drawing/2014/main" id="{AF66C054-B80F-751D-BDA7-8D0AE2A6425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775452" y="369983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ESR-LA-2</a:t>
            </a:r>
          </a:p>
        </p:txBody>
      </p:sp>
      <p:sp>
        <p:nvSpPr>
          <p:cNvPr id="132" name="OTLSHAPE_T_1bee25ae6b7047ee9fa18c6be95ed6e2_TextPercentage" hidden="1">
            <a:extLst>
              <a:ext uri="{FF2B5EF4-FFF2-40B4-BE49-F238E27FC236}">
                <a16:creationId xmlns:a16="http://schemas.microsoft.com/office/drawing/2014/main" id="{066D5116-3EF3-C8E7-5CB9-085B65B79A9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33" name="OTLSHAPE_T_1bee25ae6b7047ee9fa18c6be95ed6e2_StartDate" hidden="1">
            <a:extLst>
              <a:ext uri="{FF2B5EF4-FFF2-40B4-BE49-F238E27FC236}">
                <a16:creationId xmlns:a16="http://schemas.microsoft.com/office/drawing/2014/main" id="{5AA39D69-451C-A43E-8E73-F649D2DC165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T_1bee25ae6b7047ee9fa18c6be95ed6e2_EndDate" hidden="1">
            <a:extLst>
              <a:ext uri="{FF2B5EF4-FFF2-40B4-BE49-F238E27FC236}">
                <a16:creationId xmlns:a16="http://schemas.microsoft.com/office/drawing/2014/main" id="{55DA58A3-869B-0A52-77FE-7102FAC41486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T_1bee25ae6b7047ee9fa18c6be95ed6e2_JoinedDate">
            <a:extLst>
              <a:ext uri="{FF2B5EF4-FFF2-40B4-BE49-F238E27FC236}">
                <a16:creationId xmlns:a16="http://schemas.microsoft.com/office/drawing/2014/main" id="{747D4192-2215-F9DF-39C7-1BC7EBAB18C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385335" y="4551874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Oct 20 - Dec 18</a:t>
            </a:r>
          </a:p>
        </p:txBody>
      </p:sp>
      <p:sp>
        <p:nvSpPr>
          <p:cNvPr id="136" name="OTLSHAPE_T_1bee25ae6b7047ee9fa18c6be95ed6e2_Duration">
            <a:extLst>
              <a:ext uri="{FF2B5EF4-FFF2-40B4-BE49-F238E27FC236}">
                <a16:creationId xmlns:a16="http://schemas.microsoft.com/office/drawing/2014/main" id="{C9CA7572-9DBD-96B5-3C0C-FA28433EECA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322892" y="472537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137" name="OTLSHAPE_T_1bee25ae6b7047ee9fa18c6be95ed6e2_Title">
            <a:extLst>
              <a:ext uri="{FF2B5EF4-FFF2-40B4-BE49-F238E27FC236}">
                <a16:creationId xmlns:a16="http://schemas.microsoft.com/office/drawing/2014/main" id="{A4B33A43-C17A-FBA6-D9EB-7781FF2C0AE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096198" y="474089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ESR-LA-3</a:t>
            </a:r>
          </a:p>
        </p:txBody>
      </p:sp>
      <p:sp>
        <p:nvSpPr>
          <p:cNvPr id="213" name="OTLSHAPE_T_0b03ba46d22447fbbcff9005c7e8b0be_TextPercentage" hidden="1">
            <a:extLst>
              <a:ext uri="{FF2B5EF4-FFF2-40B4-BE49-F238E27FC236}">
                <a16:creationId xmlns:a16="http://schemas.microsoft.com/office/drawing/2014/main" id="{CBFAB582-4B8B-81D4-AD16-E13855E68E9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14" name="OTLSHAPE_T_0b03ba46d22447fbbcff9005c7e8b0be_StartDate" hidden="1">
            <a:extLst>
              <a:ext uri="{FF2B5EF4-FFF2-40B4-BE49-F238E27FC236}">
                <a16:creationId xmlns:a16="http://schemas.microsoft.com/office/drawing/2014/main" id="{F4385107-A077-B624-5E54-4F052F4AFF8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5" name="OTLSHAPE_T_0b03ba46d22447fbbcff9005c7e8b0be_EndDate" hidden="1">
            <a:extLst>
              <a:ext uri="{FF2B5EF4-FFF2-40B4-BE49-F238E27FC236}">
                <a16:creationId xmlns:a16="http://schemas.microsoft.com/office/drawing/2014/main" id="{AF3CC989-2742-CF23-E60B-BF62B67FE4F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T_0b03ba46d22447fbbcff9005c7e8b0be_JoinedDate">
            <a:extLst>
              <a:ext uri="{FF2B5EF4-FFF2-40B4-BE49-F238E27FC236}">
                <a16:creationId xmlns:a16="http://schemas.microsoft.com/office/drawing/2014/main" id="{E8CD701D-744A-83D0-EAA2-9B5ACF0F598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731244" y="5592935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 31 - Dec 29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7" name="OTLSHAPE_T_0b03ba46d22447fbbcff9005c7e8b0be_Duration">
            <a:extLst>
              <a:ext uri="{FF2B5EF4-FFF2-40B4-BE49-F238E27FC236}">
                <a16:creationId xmlns:a16="http://schemas.microsoft.com/office/drawing/2014/main" id="{A3D96814-19C2-C14F-A62E-9E784030B73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668801" y="5766438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18" name="OTLSHAPE_T_0b03ba46d22447fbbcff9005c7e8b0be_Title">
            <a:extLst>
              <a:ext uri="{FF2B5EF4-FFF2-40B4-BE49-F238E27FC236}">
                <a16:creationId xmlns:a16="http://schemas.microsoft.com/office/drawing/2014/main" id="{CCFC08FD-69F4-15F8-3657-846E29E905E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442107" y="5781953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2"/>
                </a:solidFill>
                <a:latin typeface="Calibri" panose="020F0502020204030204" pitchFamily="34" charset="0"/>
              </a:rPr>
              <a:t>ESR-LA-4</a:t>
            </a:r>
          </a:p>
        </p:txBody>
      </p:sp>
      <p:sp>
        <p:nvSpPr>
          <p:cNvPr id="222" name="OTLSHAPE_T_034484705ad6402c88e11df0b24f246e_TextPercentage" hidden="1">
            <a:extLst>
              <a:ext uri="{FF2B5EF4-FFF2-40B4-BE49-F238E27FC236}">
                <a16:creationId xmlns:a16="http://schemas.microsoft.com/office/drawing/2014/main" id="{421DAE39-9ABD-44D5-7895-4D4D804BBBA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9260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23" name="OTLSHAPE_T_034484705ad6402c88e11df0b24f246e_StartDate" hidden="1">
            <a:extLst>
              <a:ext uri="{FF2B5EF4-FFF2-40B4-BE49-F238E27FC236}">
                <a16:creationId xmlns:a16="http://schemas.microsoft.com/office/drawing/2014/main" id="{C226D9B7-6980-7E60-849B-3D958C1C8F0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T_034484705ad6402c88e11df0b24f246e_EndDate" hidden="1">
            <a:extLst>
              <a:ext uri="{FF2B5EF4-FFF2-40B4-BE49-F238E27FC236}">
                <a16:creationId xmlns:a16="http://schemas.microsoft.com/office/drawing/2014/main" id="{4179E6B6-C864-40E3-057A-A55BB50FA86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5" name="OTLSHAPE_T_034484705ad6402c88e11df0b24f246e_JoinedDate">
            <a:extLst>
              <a:ext uri="{FF2B5EF4-FFF2-40B4-BE49-F238E27FC236}">
                <a16:creationId xmlns:a16="http://schemas.microsoft.com/office/drawing/2014/main" id="{0FFDEF0F-B556-500C-2DF4-D851B784E38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976497" y="4031343"/>
            <a:ext cx="774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Mar 15 - May 13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6" name="OTLSHAPE_T_034484705ad6402c88e11df0b24f246e_Duration">
            <a:extLst>
              <a:ext uri="{FF2B5EF4-FFF2-40B4-BE49-F238E27FC236}">
                <a16:creationId xmlns:a16="http://schemas.microsoft.com/office/drawing/2014/main" id="{87402951-6B7E-4259-F374-A8830129165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914054" y="4204846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  <a:endParaRPr lang="en-US" sz="1200" spc="-12" dirty="0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227" name="OTLSHAPE_T_034484705ad6402c88e11df0b24f246e_Title">
            <a:extLst>
              <a:ext uri="{FF2B5EF4-FFF2-40B4-BE49-F238E27FC236}">
                <a16:creationId xmlns:a16="http://schemas.microsoft.com/office/drawing/2014/main" id="{E844A049-E770-6A15-E5AE-1105A4E9D28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533817" y="4220361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ESR-LA-DI2023</a:t>
            </a:r>
          </a:p>
        </p:txBody>
      </p:sp>
      <p:sp>
        <p:nvSpPr>
          <p:cNvPr id="231" name="OTLSHAPE_T_54c342d5f96e48abadb1b13d52d07b7b_TextPercentage" hidden="1">
            <a:extLst>
              <a:ext uri="{FF2B5EF4-FFF2-40B4-BE49-F238E27FC236}">
                <a16:creationId xmlns:a16="http://schemas.microsoft.com/office/drawing/2014/main" id="{E5BA1986-6CCA-76FE-C2F8-F4A141AE1A8D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090533" y="31793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32" name="OTLSHAPE_T_54c342d5f96e48abadb1b13d52d07b7b_StartDate" hidden="1">
            <a:extLst>
              <a:ext uri="{FF2B5EF4-FFF2-40B4-BE49-F238E27FC236}">
                <a16:creationId xmlns:a16="http://schemas.microsoft.com/office/drawing/2014/main" id="{9B2F331B-6F1B-7820-D25A-F6EA5F5C9D1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3" name="OTLSHAPE_T_54c342d5f96e48abadb1b13d52d07b7b_EndDate" hidden="1">
            <a:extLst>
              <a:ext uri="{FF2B5EF4-FFF2-40B4-BE49-F238E27FC236}">
                <a16:creationId xmlns:a16="http://schemas.microsoft.com/office/drawing/2014/main" id="{591CAE30-09BF-EFB8-56DA-2A232BC24CC9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T_54c342d5f96e48abadb1b13d52d07b7b_JoinedDate">
            <a:extLst>
              <a:ext uri="{FF2B5EF4-FFF2-40B4-BE49-F238E27FC236}">
                <a16:creationId xmlns:a16="http://schemas.microsoft.com/office/drawing/2014/main" id="{836B1681-6913-EC8F-B0A5-49CC19FDFCA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907322" y="2990282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Feb 9 - Apr 9</a:t>
            </a:r>
          </a:p>
        </p:txBody>
      </p:sp>
      <p:sp>
        <p:nvSpPr>
          <p:cNvPr id="235" name="OTLSHAPE_T_54c342d5f96e48abadb1b13d52d07b7b_Duration">
            <a:extLst>
              <a:ext uri="{FF2B5EF4-FFF2-40B4-BE49-F238E27FC236}">
                <a16:creationId xmlns:a16="http://schemas.microsoft.com/office/drawing/2014/main" id="{268EF9F8-3346-19E5-FB68-0045009019D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844879" y="316378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36" name="OTLSHAPE_T_54c342d5f96e48abadb1b13d52d07b7b_Title">
            <a:extLst>
              <a:ext uri="{FF2B5EF4-FFF2-40B4-BE49-F238E27FC236}">
                <a16:creationId xmlns:a16="http://schemas.microsoft.com/office/drawing/2014/main" id="{DB65E12D-95C9-14B3-79EE-736E7BC785F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618185" y="3179300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ESR-LA-5</a:t>
            </a:r>
          </a:p>
        </p:txBody>
      </p:sp>
      <p:sp>
        <p:nvSpPr>
          <p:cNvPr id="240" name="OTLSHAPE_T_f2f97be829014b90b2595775038958fe_TextPercentage" hidden="1">
            <a:extLst>
              <a:ext uri="{FF2B5EF4-FFF2-40B4-BE49-F238E27FC236}">
                <a16:creationId xmlns:a16="http://schemas.microsoft.com/office/drawing/2014/main" id="{88E45FD8-0970-6744-E408-09AA5DEF841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9260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41" name="OTLSHAPE_T_f2f97be829014b90b2595775038958fe_StartDate" hidden="1">
            <a:extLst>
              <a:ext uri="{FF2B5EF4-FFF2-40B4-BE49-F238E27FC236}">
                <a16:creationId xmlns:a16="http://schemas.microsoft.com/office/drawing/2014/main" id="{A148A37E-585E-EF43-962B-354FC269BFF7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2" name="OTLSHAPE_T_f2f97be829014b90b2595775038958fe_EndDate" hidden="1">
            <a:extLst>
              <a:ext uri="{FF2B5EF4-FFF2-40B4-BE49-F238E27FC236}">
                <a16:creationId xmlns:a16="http://schemas.microsoft.com/office/drawing/2014/main" id="{988821EC-9931-3013-7454-208A6A303DA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T_f2f97be829014b90b2595775038958fe_JoinedDate">
            <a:extLst>
              <a:ext uri="{FF2B5EF4-FFF2-40B4-BE49-F238E27FC236}">
                <a16:creationId xmlns:a16="http://schemas.microsoft.com/office/drawing/2014/main" id="{A46A1207-E141-C4C2-BE08-DA39EE20601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542531" y="5072404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Apr 2 - May 31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4" name="OTLSHAPE_T_f2f97be829014b90b2595775038958fe_Duration">
            <a:extLst>
              <a:ext uri="{FF2B5EF4-FFF2-40B4-BE49-F238E27FC236}">
                <a16:creationId xmlns:a16="http://schemas.microsoft.com/office/drawing/2014/main" id="{61A8A9A0-8D7F-9E1D-77A6-82A534350850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480088" y="524590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  <a:endParaRPr lang="en-US" sz="1200" spc="-12" dirty="0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245" name="OTLSHAPE_T_f2f97be829014b90b2595775038958fe_Title">
            <a:extLst>
              <a:ext uri="{FF2B5EF4-FFF2-40B4-BE49-F238E27FC236}">
                <a16:creationId xmlns:a16="http://schemas.microsoft.com/office/drawing/2014/main" id="{3B148695-4916-AC66-B448-C9B0E301F6BC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253393" y="5261423"/>
            <a:ext cx="49218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2"/>
                </a:solidFill>
                <a:latin typeface="Calibri" panose="020F0502020204030204" pitchFamily="34" charset="0"/>
              </a:rPr>
              <a:t>ESR-LA-6</a:t>
            </a:r>
          </a:p>
        </p:txBody>
      </p:sp>
      <p:sp>
        <p:nvSpPr>
          <p:cNvPr id="29" name="OTLSHAPE_T_498a8c441d194e8cace84615ee6b31e2_TextPercentage" hidden="1">
            <a:extLst>
              <a:ext uri="{FF2B5EF4-FFF2-40B4-BE49-F238E27FC236}">
                <a16:creationId xmlns:a16="http://schemas.microsoft.com/office/drawing/2014/main" id="{D13E21C8-1394-90C4-22A5-7990C23F441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30" name="OTLSHAPE_T_498a8c441d194e8cace84615ee6b31e2_StartDate" hidden="1">
            <a:extLst>
              <a:ext uri="{FF2B5EF4-FFF2-40B4-BE49-F238E27FC236}">
                <a16:creationId xmlns:a16="http://schemas.microsoft.com/office/drawing/2014/main" id="{B6B92E63-C30D-AACF-544A-C6F4E6C0B266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498a8c441d194e8cace84615ee6b31e2_EndDate" hidden="1">
            <a:extLst>
              <a:ext uri="{FF2B5EF4-FFF2-40B4-BE49-F238E27FC236}">
                <a16:creationId xmlns:a16="http://schemas.microsoft.com/office/drawing/2014/main" id="{54F88237-07E7-D619-38B3-8F51D67A372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6" name="OTLSHAPE_T_498a8c441d194e8cace84615ee6b31e2_JoinedDate">
            <a:extLst>
              <a:ext uri="{FF2B5EF4-FFF2-40B4-BE49-F238E27FC236}">
                <a16:creationId xmlns:a16="http://schemas.microsoft.com/office/drawing/2014/main" id="{157BA47D-06E3-5C2E-188B-28C30A19FC3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957615" y="6113466"/>
            <a:ext cx="698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May 17 - Jul 15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8" name="OTLSHAPE_T_498a8c441d194e8cace84615ee6b31e2_Title">
            <a:extLst>
              <a:ext uri="{FF2B5EF4-FFF2-40B4-BE49-F238E27FC236}">
                <a16:creationId xmlns:a16="http://schemas.microsoft.com/office/drawing/2014/main" id="{D7FE4F32-0BC3-83AA-2A58-C6DD662C3E8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565460" y="6302484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2"/>
                </a:solidFill>
                <a:latin typeface="Calibri" panose="020F0502020204030204" pitchFamily="34" charset="0"/>
              </a:rPr>
              <a:t>ESR-LA-ERAS</a:t>
            </a:r>
          </a:p>
        </p:txBody>
      </p:sp>
      <p:sp>
        <p:nvSpPr>
          <p:cNvPr id="249" name="OTLSHAPE_T_498a8c441d194e8cace84615ee6b31e2_Duration">
            <a:extLst>
              <a:ext uri="{FF2B5EF4-FFF2-40B4-BE49-F238E27FC236}">
                <a16:creationId xmlns:a16="http://schemas.microsoft.com/office/drawing/2014/main" id="{F4B66697-1D8B-FB09-7C0F-AEB740BC86D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0895172" y="6286969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B20E12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71" name="OTLSHAPE_T_3e045161908d4d4d93beccef95b373a5_Variance" hidden="1">
            <a:extLst>
              <a:ext uri="{FF2B5EF4-FFF2-40B4-BE49-F238E27FC236}">
                <a16:creationId xmlns:a16="http://schemas.microsoft.com/office/drawing/2014/main" id="{ACAC8988-8252-2584-4442-F6CC23AB77E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T_034484705ad6402c88e11df0b24f246e_Variance" hidden="1">
            <a:extLst>
              <a:ext uri="{FF2B5EF4-FFF2-40B4-BE49-F238E27FC236}">
                <a16:creationId xmlns:a16="http://schemas.microsoft.com/office/drawing/2014/main" id="{6DD28D3A-945C-D0A3-4AED-325274AAC207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T_1bee25ae6b7047ee9fa18c6be95ed6e2_Variance" hidden="1">
            <a:extLst>
              <a:ext uri="{FF2B5EF4-FFF2-40B4-BE49-F238E27FC236}">
                <a16:creationId xmlns:a16="http://schemas.microsoft.com/office/drawing/2014/main" id="{AF38DFCE-4E81-835D-85E2-83CD88845B5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T_54c342d5f96e48abadb1b13d52d07b7b_Variance" hidden="1">
            <a:extLst>
              <a:ext uri="{FF2B5EF4-FFF2-40B4-BE49-F238E27FC236}">
                <a16:creationId xmlns:a16="http://schemas.microsoft.com/office/drawing/2014/main" id="{5579083F-53ED-0DB3-70C3-A34E59DC29D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T_498a8c441d194e8cace84615ee6b31e2_Variance" hidden="1">
            <a:extLst>
              <a:ext uri="{FF2B5EF4-FFF2-40B4-BE49-F238E27FC236}">
                <a16:creationId xmlns:a16="http://schemas.microsoft.com/office/drawing/2014/main" id="{287FE535-EF08-3026-DCEB-2740D6E4D165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T_0b03ba46d22447fbbcff9005c7e8b0be_Variance" hidden="1">
            <a:extLst>
              <a:ext uri="{FF2B5EF4-FFF2-40B4-BE49-F238E27FC236}">
                <a16:creationId xmlns:a16="http://schemas.microsoft.com/office/drawing/2014/main" id="{F2103CA9-084A-6B97-B71F-EBE3D7BC967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T_f2f97be829014b90b2595775038958fe_Variance" hidden="1">
            <a:extLst>
              <a:ext uri="{FF2B5EF4-FFF2-40B4-BE49-F238E27FC236}">
                <a16:creationId xmlns:a16="http://schemas.microsoft.com/office/drawing/2014/main" id="{A7ADE0D1-65A7-5404-57B1-2F2D14901C8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M_2e0ebcb027d44e1e8d809703e215d8cb_Shape">
            <a:extLst>
              <a:ext uri="{FF2B5EF4-FFF2-40B4-BE49-F238E27FC236}">
                <a16:creationId xmlns:a16="http://schemas.microsoft.com/office/drawing/2014/main" id="{9B9A49E5-368C-212B-D502-01D3FE3615A7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 rot="16200000">
            <a:off x="2542848" y="1476230"/>
            <a:ext cx="101600" cy="101600"/>
          </a:xfrm>
          <a:prstGeom prst="flowChartMerge">
            <a:avLst/>
          </a:prstGeom>
          <a:solidFill>
            <a:srgbClr val="70AD47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M_7aef3ec69c9c46e9bf1461e446eb9974_Shape">
            <a:extLst>
              <a:ext uri="{FF2B5EF4-FFF2-40B4-BE49-F238E27FC236}">
                <a16:creationId xmlns:a16="http://schemas.microsoft.com/office/drawing/2014/main" id="{1E7837D5-280A-8BBF-FF5B-AE400535B471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 rot="16200000">
            <a:off x="4240949" y="1092775"/>
            <a:ext cx="101600" cy="101600"/>
          </a:xfrm>
          <a:prstGeom prst="flowChartMerge">
            <a:avLst/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4fa236a2e26f429a8e76dfaaaa827247_Shape">
            <a:extLst>
              <a:ext uri="{FF2B5EF4-FFF2-40B4-BE49-F238E27FC236}">
                <a16:creationId xmlns:a16="http://schemas.microsoft.com/office/drawing/2014/main" id="{6D1A193B-241F-9DBE-C2F6-6B44F06F26D5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 rot="16200000">
            <a:off x="4901322" y="1476230"/>
            <a:ext cx="101600" cy="101600"/>
          </a:xfrm>
          <a:prstGeom prst="flowChartMerge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M_a5481202fa924bcc96ea3e71b225b393_Shape">
            <a:extLst>
              <a:ext uri="{FF2B5EF4-FFF2-40B4-BE49-F238E27FC236}">
                <a16:creationId xmlns:a16="http://schemas.microsoft.com/office/drawing/2014/main" id="{95C6C8FE-5E3F-2694-241A-20D7090E5EBF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 rot="16200000">
            <a:off x="5341570" y="1859685"/>
            <a:ext cx="101600" cy="101600"/>
          </a:xfrm>
          <a:prstGeom prst="flowChartMerge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M_ced69b590ab444dfab5c22732666d50a_Shape">
            <a:extLst>
              <a:ext uri="{FF2B5EF4-FFF2-40B4-BE49-F238E27FC236}">
                <a16:creationId xmlns:a16="http://schemas.microsoft.com/office/drawing/2014/main" id="{ADDFCC28-786A-C378-CA2A-C783B94F2325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 rot="16200000">
            <a:off x="6882440" y="18596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M_0c58045c54c5475d8a029408f8db9ba3_Shape">
            <a:extLst>
              <a:ext uri="{FF2B5EF4-FFF2-40B4-BE49-F238E27FC236}">
                <a16:creationId xmlns:a16="http://schemas.microsoft.com/office/drawing/2014/main" id="{1E797F46-74C5-BF28-467E-4FFEBCB324F1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 rot="16200000">
            <a:off x="2259831" y="109277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TLSHAPE_M_85d6e238113242d1a12e2ae133af8e0c_Shape">
            <a:extLst>
              <a:ext uri="{FF2B5EF4-FFF2-40B4-BE49-F238E27FC236}">
                <a16:creationId xmlns:a16="http://schemas.microsoft.com/office/drawing/2014/main" id="{E805FE71-E061-62B9-43F2-1E9B18BEE797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 rot="16200000">
            <a:off x="3014543" y="1859685"/>
            <a:ext cx="101600" cy="101600"/>
          </a:xfrm>
          <a:prstGeom prst="flowChartMerge">
            <a:avLst/>
          </a:prstGeom>
          <a:solidFill>
            <a:srgbClr val="E400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M_2e0ebcb027d44e1e8d809703e215d8cb_Title">
            <a:extLst>
              <a:ext uri="{FF2B5EF4-FFF2-40B4-BE49-F238E27FC236}">
                <a16:creationId xmlns:a16="http://schemas.microsoft.com/office/drawing/2014/main" id="{6D27A163-B8D7-635F-1488-1084CCF98FE1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2676198" y="13543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ESR-LA-4 Kick-off</a:t>
            </a:r>
          </a:p>
        </p:txBody>
      </p:sp>
      <p:sp>
        <p:nvSpPr>
          <p:cNvPr id="103" name="OTLSHAPE_M_2e0ebcb027d44e1e8d809703e215d8cb_Date">
            <a:extLst>
              <a:ext uri="{FF2B5EF4-FFF2-40B4-BE49-F238E27FC236}">
                <a16:creationId xmlns:a16="http://schemas.microsoft.com/office/drawing/2014/main" id="{A317A4CC-11D5-FB76-0AEF-C06146279DA0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2676198" y="1509377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23</a:t>
            </a:r>
          </a:p>
        </p:txBody>
      </p:sp>
      <p:sp>
        <p:nvSpPr>
          <p:cNvPr id="174" name="OTLSHAPE_M_7aef3ec69c9c46e9bf1461e446eb9974_Title">
            <a:extLst>
              <a:ext uri="{FF2B5EF4-FFF2-40B4-BE49-F238E27FC236}">
                <a16:creationId xmlns:a16="http://schemas.microsoft.com/office/drawing/2014/main" id="{7C69D039-8F3E-CCA0-1B7A-52B8FAC5318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374299" y="970897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ESR-LA-DI2023 Kick-off</a:t>
            </a:r>
          </a:p>
        </p:txBody>
      </p:sp>
      <p:sp>
        <p:nvSpPr>
          <p:cNvPr id="175" name="OTLSHAPE_M_7aef3ec69c9c46e9bf1461e446eb9974_Date">
            <a:extLst>
              <a:ext uri="{FF2B5EF4-FFF2-40B4-BE49-F238E27FC236}">
                <a16:creationId xmlns:a16="http://schemas.microsoft.com/office/drawing/2014/main" id="{A85ECC36-74BA-1986-A986-8FD5FCA9924D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374299" y="1125922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Dec 16</a:t>
            </a:r>
          </a:p>
        </p:txBody>
      </p:sp>
      <p:sp>
        <p:nvSpPr>
          <p:cNvPr id="183" name="OTLSHAPE_M_4fa236a2e26f429a8e76dfaaaa827247_Title">
            <a:extLst>
              <a:ext uri="{FF2B5EF4-FFF2-40B4-BE49-F238E27FC236}">
                <a16:creationId xmlns:a16="http://schemas.microsoft.com/office/drawing/2014/main" id="{CAA744AD-80B9-5727-C968-B36F2E719E7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034672" y="135435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ESR-LA-5 Kick-off</a:t>
            </a:r>
          </a:p>
        </p:txBody>
      </p:sp>
      <p:sp>
        <p:nvSpPr>
          <p:cNvPr id="184" name="OTLSHAPE_M_4fa236a2e26f429a8e76dfaaaa827247_Date">
            <a:extLst>
              <a:ext uri="{FF2B5EF4-FFF2-40B4-BE49-F238E27FC236}">
                <a16:creationId xmlns:a16="http://schemas.microsoft.com/office/drawing/2014/main" id="{B5364027-05FD-D7B6-D05C-D38BB291E88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034672" y="150937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6</a:t>
            </a:r>
          </a:p>
        </p:txBody>
      </p:sp>
      <p:sp>
        <p:nvSpPr>
          <p:cNvPr id="192" name="OTLSHAPE_M_a5481202fa924bcc96ea3e71b225b393_Title">
            <a:extLst>
              <a:ext uri="{FF2B5EF4-FFF2-40B4-BE49-F238E27FC236}">
                <a16:creationId xmlns:a16="http://schemas.microsoft.com/office/drawing/2014/main" id="{57902457-73E9-8B03-F508-37959B560A7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474920" y="173780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ESR-LA-6 Kick-off</a:t>
            </a:r>
          </a:p>
        </p:txBody>
      </p:sp>
      <p:sp>
        <p:nvSpPr>
          <p:cNvPr id="193" name="OTLSHAPE_M_a5481202fa924bcc96ea3e71b225b393_Date">
            <a:extLst>
              <a:ext uri="{FF2B5EF4-FFF2-40B4-BE49-F238E27FC236}">
                <a16:creationId xmlns:a16="http://schemas.microsoft.com/office/drawing/2014/main" id="{F930EC1D-39E1-A7D4-56B2-A3B5B67638E8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474920" y="189283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Jan 20</a:t>
            </a:r>
          </a:p>
        </p:txBody>
      </p:sp>
      <p:sp>
        <p:nvSpPr>
          <p:cNvPr id="64" name="OTLSHAPE_M_ced69b590ab444dfab5c22732666d50a_Title">
            <a:extLst>
              <a:ext uri="{FF2B5EF4-FFF2-40B4-BE49-F238E27FC236}">
                <a16:creationId xmlns:a16="http://schemas.microsoft.com/office/drawing/2014/main" id="{ACC3B5D5-5E3D-E656-2B49-46FABD8DB951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015790" y="1737808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ESR-LA-ERAS Kick-off</a:t>
            </a:r>
          </a:p>
        </p:txBody>
      </p:sp>
      <p:sp>
        <p:nvSpPr>
          <p:cNvPr id="65" name="OTLSHAPE_M_ced69b590ab444dfab5c22732666d50a_Date">
            <a:extLst>
              <a:ext uri="{FF2B5EF4-FFF2-40B4-BE49-F238E27FC236}">
                <a16:creationId xmlns:a16="http://schemas.microsoft.com/office/drawing/2014/main" id="{2E349771-27B1-3879-C4C7-EE6AC8D43F5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015790" y="1892832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Mar 10</a:t>
            </a:r>
            <a:endParaRPr lang="en-US" sz="900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533" name="OTLSHAPE_M_0c58045c54c5475d8a029408f8db9ba3_Title">
            <a:extLst>
              <a:ext uri="{FF2B5EF4-FFF2-40B4-BE49-F238E27FC236}">
                <a16:creationId xmlns:a16="http://schemas.microsoft.com/office/drawing/2014/main" id="{71B7CE99-2DDD-9135-1D2F-E8515B3BA6DE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2393181" y="970897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ESR-LA-3 Kick-off</a:t>
            </a:r>
          </a:p>
        </p:txBody>
      </p:sp>
      <p:sp>
        <p:nvSpPr>
          <p:cNvPr id="534" name="OTLSHAPE_M_0c58045c54c5475d8a029408f8db9ba3_Date">
            <a:extLst>
              <a:ext uri="{FF2B5EF4-FFF2-40B4-BE49-F238E27FC236}">
                <a16:creationId xmlns:a16="http://schemas.microsoft.com/office/drawing/2014/main" id="{026A1807-AA52-51E6-7A6C-9E1AEBFA11E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2393181" y="1125922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Oct 14</a:t>
            </a:r>
          </a:p>
        </p:txBody>
      </p:sp>
      <p:sp>
        <p:nvSpPr>
          <p:cNvPr id="536" name="OTLSHAPE_M_85d6e238113242d1a12e2ae133af8e0c_Title">
            <a:extLst>
              <a:ext uri="{FF2B5EF4-FFF2-40B4-BE49-F238E27FC236}">
                <a16:creationId xmlns:a16="http://schemas.microsoft.com/office/drawing/2014/main" id="{9C7FA36E-C48F-99CE-3697-64975243DDB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3147893" y="1737808"/>
            <a:ext cx="1117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ESR-LA-2 Completion</a:t>
            </a:r>
          </a:p>
        </p:txBody>
      </p:sp>
      <p:sp>
        <p:nvSpPr>
          <p:cNvPr id="537" name="OTLSHAPE_M_85d6e238113242d1a12e2ae133af8e0c_Date">
            <a:extLst>
              <a:ext uri="{FF2B5EF4-FFF2-40B4-BE49-F238E27FC236}">
                <a16:creationId xmlns:a16="http://schemas.microsoft.com/office/drawing/2014/main" id="{CFD89873-574C-4CC7-5F1F-7C341FC6A467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3147893" y="1892832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Nov 7</a:t>
            </a:r>
          </a:p>
        </p:txBody>
      </p:sp>
      <p:sp>
        <p:nvSpPr>
          <p:cNvPr id="250" name="OTLSHAPE_M_0c58045c54c5475d8a029408f8db9ba3_Variance" hidden="1">
            <a:extLst>
              <a:ext uri="{FF2B5EF4-FFF2-40B4-BE49-F238E27FC236}">
                <a16:creationId xmlns:a16="http://schemas.microsoft.com/office/drawing/2014/main" id="{B06B0334-D69A-D3F1-C622-1D2F5D082315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2" name="OTLSHAPE_M_2e0ebcb027d44e1e8d809703e215d8cb_Variance" hidden="1">
            <a:extLst>
              <a:ext uri="{FF2B5EF4-FFF2-40B4-BE49-F238E27FC236}">
                <a16:creationId xmlns:a16="http://schemas.microsoft.com/office/drawing/2014/main" id="{1E3E170E-CDC8-E3CA-8760-4D58ACC59E3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3" name="OTLSHAPE_M_85d6e238113242d1a12e2ae133af8e0c_Variance" hidden="1">
            <a:extLst>
              <a:ext uri="{FF2B5EF4-FFF2-40B4-BE49-F238E27FC236}">
                <a16:creationId xmlns:a16="http://schemas.microsoft.com/office/drawing/2014/main" id="{1DED513F-E124-3B8C-C00D-3561A5AB01AA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4" name="OTLSHAPE_M_7aef3ec69c9c46e9bf1461e446eb9974_Variance" hidden="1">
            <a:extLst>
              <a:ext uri="{FF2B5EF4-FFF2-40B4-BE49-F238E27FC236}">
                <a16:creationId xmlns:a16="http://schemas.microsoft.com/office/drawing/2014/main" id="{4A06B80E-210F-FD6A-D1FF-47C0DC7C32F1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255" name="OTLSHAPE_M_4fa236a2e26f429a8e76dfaaaa827247_Variance" hidden="1">
            <a:extLst>
              <a:ext uri="{FF2B5EF4-FFF2-40B4-BE49-F238E27FC236}">
                <a16:creationId xmlns:a16="http://schemas.microsoft.com/office/drawing/2014/main" id="{6176B8B8-982B-685F-2CE1-51A4087466C1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66" name="OTLSHAPE_M_a5481202fa924bcc96ea3e71b225b393_Variance" hidden="1">
            <a:extLst>
              <a:ext uri="{FF2B5EF4-FFF2-40B4-BE49-F238E27FC236}">
                <a16:creationId xmlns:a16="http://schemas.microsoft.com/office/drawing/2014/main" id="{AB7860A2-A87F-C2A6-4492-1ED11E7EC080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68" name="OTLSHAPE_M_ced69b590ab444dfab5c22732666d50a_Variance" hidden="1">
            <a:extLst>
              <a:ext uri="{FF2B5EF4-FFF2-40B4-BE49-F238E27FC236}">
                <a16:creationId xmlns:a16="http://schemas.microsoft.com/office/drawing/2014/main" id="{39B5359D-4C57-F061-3D5C-1CC83D4025F2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128765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0 days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749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YuMCIsIk9yaWdpbmFsQXNzZW1ibHlWZXJzaW9uIjoiMTEuMTYuMDAuMDAiLCJFZGl0aW9uIjpudWxsLCJMYXN0U2F2ZWRFZGl0aW9uIjo0LCJJc1BsdXNFZGl0aW9uIjpmYWxzZSwiSXNQcm9FZGl0aW9uIjpmYWxzZX0sIkVmZmVjdCI6MS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Q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7IiRpZCI6IjI0IiwiTGluZUNvbG9yIjpudWxsLCJMaW5lV2VpZ2h0IjowLjAsIkxpbmVUeXBlIjowLCJQYXJlbnRTdHlsZSI6bnVsbH0sIlBhcmVudFN0eWxlIjpudWxsfSwiUGFuZWxzU3BhY2luZ0RlZmluaXRpb24iOnsiJGlkIjoiMjUiLCJTcGFjaW5nQWJvdmVUaW1lYmFuZCI6NSwiU3BhY2luZ0JlbG93VGltZWJhbmQiOjUsIlNwYWNpbmdBYm92ZUJldHdlZW5Td2ltbGFuZXNBbmRUYXNrcyI6NSwiU3BhY2luZ0JlbG93QmV0d2VlblN3aW1sYW5lc0FuZFRhc2tzIjo1fSwiVGltZWJhbmRTdHlsZSI6eyIkaWQiOiIyNiIsIlNjYWxlTWFya2luZyI6MCwiU2hhcGUiOjAsIlNoYXBlU3R5bGUiOnsiJGlkIjoiMjciLCJNYXJnaW4iOnsiJGlkIjoiMjgiLCJUb3AiOjAuMCwiTGVmdCI6MTAuMCwiUmlnaHQiOjEwLjAsIkJvdHRvbSI6MC4wfSwiUGFkZGluZyI6eyIkaWQiOiIyOSIsIlRvcCI6MC4wLCJMZWZ0IjowLjAsIlJpZ2h0IjowLjAsIkJvdHRvbSI6MC4wfSwiQmFja2dyb3VuZCI6eyIkaWQiOiIzMCIsIkNvbG9yIjp7IiRpZCI6IjMxIiwiQSI6MjU1LCJSIjoxMTksIkciOjAsIkIiOjE3OH19LCJJc1Zpc2libGUiOnRydWUsIldpZHRoIjowLjAsIkhlaWdodCI6MzAuMCwiQm9yZGVyU3R5bGUiOnsiJGlkIjoiMzIiLCJMaW5lQ29sb3IiOnsiJGlkIjoiMzMiLCIkdHlwZSI6Ik5MUkUuQ29tbW9uLkRvbS5Tb2xpZENvbG9yQnJ1c2gsIE5MUkUuQ29tbW9uIiwiQ29sb3IiOnsiJGlkIjoiMzQiLCJBIjoyNTUsIlIiOjI1NSwiRyI6MCwiQiI6MH19LCJMaW5lV2VpZ2h0IjowLjAsIkxpbmVUeXBlIjowLCJQYXJlbnRTdHlsZSI6bnVsbH0sIlBhcmVudFN0eWxlIjpudWxsfSwiTWlkZGxlVGllclNoYXBlU3R5bGUiOnsiJGlkIjoiMzUiLCJNYXJnaW4iOnsiJGlkIjoiMzYiLCJUb3AiOjAuMCwiTGVmdCI6MTAuMCwiUmlnaHQiOjEwLjAsIkJvdHRvbSI6MC4wfSwiUGFkZGluZyI6eyIkaWQiOiIzNyIsIlRvcCI6MC4wLCJMZWZ0IjowLjAsIlJpZ2h0IjowLjAsIkJvdHRvbSI6MC4wfSwiQmFja2dyb3VuZCI6eyIkaWQiOiIzOCIsIkNvbG9yIjp7IiRpZCI6IjM5IiwiQSI6MjU1LCJSIjoxMTksIkciOjAsIkIiOjE3OH19LCJJc1Zpc2libGUiOnRydWUsIldpZHRoIjowLjAsIkhlaWdodCI6MzAuMCwiQm9yZGVyU3R5bGUiOnsiJGlkIjoiNDAiLCJMaW5lQ29sb3IiOnsiJGlkIjoiNDEiLCIkdHlwZSI6Ik5MUkUuQ29tbW9uLkRvbS5Tb2xpZENvbG9yQnJ1c2gsIE5MUkUuQ29tbW9uIiwiQ29sb3IiOnsiJGlkIjoiNDIiLCJBIjoyNTUsIlIiOjI1NSwiRyI6MCwiQiI6MH19LCJMaW5lV2VpZ2h0IjowLjAsIkxpbmVUeXBlIjowLCJQYXJlbnRTdHlsZSI6bnVsbH0sIlBhcmVudFN0eWxlIjpudWxsfSwiQm90dG9tVGllclNoYXBlU3R5bGUiOnsiJGlkIjoiNDMiLCJNYXJnaW4iOnsiJGlkIjoiNDQiLCJUb3AiOjAuMCwiTGVmdCI6MTAuMCwiUmlnaHQiOjEwLjAsIkJvdHRvbSI6MC4wfSwiUGFkZGluZyI6eyIkaWQiOiI0NSIsIlRvcCI6MC4wLCJMZWZ0IjowLjAsIlJpZ2h0IjowLjAsIkJvdHRvbSI6MC4wfSwiQmFja2dyb3VuZCI6eyIkaWQiOiI0NiIsIkNvbG9yIjp7IiRpZCI6IjQ3IiwiQSI6MjU1LCJSIjoxMTksIkciOjAsIkIiOjE3OH19LCJJc1Zpc2libGUiOnRydWUsIldpZHRoIjowLjAsIkhlaWdodCI6MzAuMCwiQm9yZGVyU3R5bGUiOnsiJGlkIjoiNDgiLCJMaW5lQ29sb3IiOnsiJGlkIjoiNDkiLCIkdHlwZSI6Ik5MUkUuQ29tbW9uLkRvbS5Tb2xpZENvbG9yQnJ1c2gsIE5MUkUuQ29tbW9uIiwiQ29sb3IiOnsiJGlkIjoiNTAiLCJBIjoyNTUsIlIiOjI1NSwiRyI6MCwiQiI6MH19LCJMaW5lV2VpZ2h0IjowLjAsIkxpbmVUeXBlIjowLCJQYXJlbnRTdHlsZSI6bnVsbH0sIlBhcmVudFN0eWxlIjpudWxsfSwiUmlnaHRFbmRDYXBzU3R5bGUiOnsiJGlkIjoiNTEiLCJGb250U2V0dGluZ3MiOnsiJGlkIjoiNTIiLCJGb250U2l6ZSI6MTgsIkZvbnROYW1lIjoiQ2FsaWJyaSIsIklzQm9sZCI6dHJ1ZSwiSXNJdGFsaWMiOmZhbHNlLCJJc1VuZGVybGluZWQiOmZhbHNlLCJQYXJlbnRTdHlsZSI6bnVsbH0sIkF1dG9TaXplIjowLCJGb3JlZ3JvdW5kIjp7IiRpZCI6IjUzIiwiQ29sb3IiOnsiJGlkIjoiNTQ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TUiLCJUb3AiOjAuMCwiTGVmdCI6MC4wLCJSaWdodCI6MjAuMCwiQm90dG9tIjowLjB9LCJQYWRkaW5nIjp7IiRpZCI6IjU2IiwiVG9wIjowLjAsIkxlZnQiOjAuMCwiUmlnaHQiOjAuMCwiQm90dG9tIjowLjB9LCJCYWNrZ3JvdW5kIjp7IiRpZCI6IjU3IiwiQ29sb3IiOnsiJGlkIjoiNTgiLCJBIjo4OSwiUiI6MCwiRyI6MCwiQiI6MH19LCJJc1Zpc2libGUiOnRydWUsIldpZHRoIjowLjAsIkhlaWdodCI6MC4wLCJCb3JkZXJTdHlsZSI6eyIkaWQiOiI1OSIsIkxpbmVDb2xvciI6bnVsbCwiTGluZVdlaWdodCI6MC4wLCJMaW5lVHlwZSI6MCwiUGFyZW50U3R5bGUiOm51bGx9LCJQYXJlbnRTdHlsZSI6bnVsbH0sIkxlZnRFbmRDYXBzU3R5bGUiOnsiJGlkIjoiNjAiLCJGb250U2V0dGluZ3MiOnsiJGlkIjoiNjEiLCJGb250U2l6ZSI6MTgsIkZvbnROYW1lIjoiQ2FsaWJyaSIsIklzQm9sZCI6dHJ1ZSwiSXNJdGFsaWMiOmZhbHNlLCJJc1VuZGVybGluZWQiOmZhbHNlLCJQYXJlbnRTdHlsZSI6bnVsbH0sIkF1dG9TaXplIjowLCJGb3JlZ3JvdW5kIjp7IiRpZCI6IjYyIiwiQ29sb3IiOnsiJGlkIjoiNjM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jQiLCJUb3AiOjAuMCwiTGVmdCI6MjAuMCwiUmlnaHQiOjAuMCwiQm90dG9tIjowLjB9LCJQYWRkaW5nIjp7IiRpZCI6IjY1IiwiVG9wIjowLjAsIkxlZnQiOjAuMCwiUmlnaHQiOjAuMCwiQm90dG9tIjowLjB9LCJCYWNrZ3JvdW5kIjp7IiRpZCI6IjY2IiwiQ29sb3IiOnsiJGlkIjoiNjciLCJBIjo4OSwiUiI6MCwiRyI6MCwiQiI6MH19LCJJc1Zpc2libGUiOnRydWUsIldpZHRoIjowLjAsIkhlaWdodCI6MC4wLCJCb3JkZXJTdHlsZSI6eyIkaWQiOiI2OCIsIkxpbmVDb2xvciI6bnVsbCwiTGluZVdlaWdodCI6MC4wLCJMaW5lVHlwZSI6MCwiUGFyZW50U3R5bGUiOm51bGx9LCJQYXJlbnRTdHlsZSI6bnVsbH0sIlRvZGF5VGV4dF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ODksIlIiOjAsIkciOjAsIkIiOjB9fSwiSXNWaXNpYmxlIjp0cnVlLCJXaWR0aCI6MC4wLCJIZWlnaHQiOjAuMCwiQm9yZGVyU3R5bGUiOnsiJGlkIjoiNzciLCJMaW5lQ29sb3IiOm51bGwsIkxpbmVXZWlnaHQiOjAuMCwiTGluZVR5cGUiOjAsIlBhcmVudFN0eWxlIjpudWxsfSwiUGFyZW50U3R5bGUiOm51bGx9LCJUb2RheU1hcmtlclN0eWxlIjp7IiRpZCI6Ijc4IiwiTWFyZ2luIjp7IiRpZCI6Ijc5IiwiVG9wIjowLjAsIkxlZnQiOjAuMCwiUmlnaHQiOjAuMCwiQm90dG9tIjowLjB9LCJQYWRkaW5nIjp7IiRpZCI6IjgwIiwiVG9wIjowLjAsIkxlZnQiOjAuMCwiUmlnaHQiOjAuMCwiQm90dG9tIjowLjB9LCJCYWNrZ3JvdW5kIjp7IiRpZCI6IjgxIiwiQ29sb3IiOnsiJGlkIjoiODIiLCJBIjoyNTUsIlIiOjI1NSwiRyI6MCwiQiI6MH19LCJJc1Zpc2libGUiOnRydWUsIldpZHRoIjowLjAsIkhlaWdodCI6MC4wLCJCb3JkZXJTdHlsZSI6bnVsbCwiUGFyZW50U3R5bGUiOm51bGx9LCJTY2FsZVN0eWxlIjp7IiRpZCI6IjgzIiwiU2hhcGUiOjAsIlNob3dTZWdtZW50U2VwYXJhdG9ycyI6dHJ1ZSwiU2VnbWVudFNlcGFyYXRvck9wYWNpdHkiOjMwLCJIYXNCZWVuVmlzaWJsZUJlZm9yZSI6dHJ1ZSwiRm9udFNldHRpbmdzIjp7IiRpZCI6Ijg0IiwiRm9udFNpemUiOjEyLCJGb250TmFtZSI6IkNhbGlicmkiLCJJc0JvbGQiOmZhbHNlLCJJc0l0YWxpYyI6ZmFsc2UsIklzVW5kZXJsaW5lZCI6ZmFsc2UsIlBhcmVudFN0eWxlIjpudWxsfSwiQXV0b1NpemUiOjAsIkZvcmVncm91bmQiOnsiJGlkIjoiODUiLCJDb2xvciI6eyIkaWQiOiI4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NyIsIlRvcCI6MC4wLCJMZWZ0Ijo0LjAsIlJpZ2h0Ijo0LjAsIkJvdHRvbSI6MC4wfSwiUGFkZGluZyI6eyIkaWQiOiI4OCIsIlRvcCI6MC4wLCJMZWZ0IjowLjAsIlJpZ2h0IjowLjAsIkJvdHRvbSI6MC4wfSwiQmFja2dyb3VuZCI6eyIkaWQiOiI4OSIsIkNvbG9yIjp7IiRpZCI6IjkwIiwiQSI6ODksIlIiOjAsIkciOjAsIkIiOjB9fSwiSXNWaXNpYmxlIjp0cnVlLCJXaWR0aCI6MC4wLCJIZWlnaHQiOjAuMCwiQm9yZGVyU3R5bGUiOnsiJGlkIjoiOTEiLCJMaW5lQ29sb3IiOm51bGwsIkxpbmVXZWlnaHQiOjAuMCwiTGluZVR5cGUiOjAsIlBhcmVudFN0eWxlIjpudWxsfSwiUGFyZW50U3R5bGUiOm51bGx9LCJTaW5nbGVTY2FsZVNoYXBlU3R5bGUiOnsiJGlkIjoiOTIiLCJTaGFwZSI6MCwiSGVpZ2h0IjowLjB9LCJNaWRkbGVUaWVyU2NhbGVTdHlsZSI6eyIkaWQiOiI5MyIsIlNoYXBlIjowLCJTaG93U2VnbWVudFNlcGFyYXRvcnMiOnRydWUsIlNlZ21lbnRTZXBhcmF0b3JPcGFjaXR5IjozMCwiSGFzQmVlblZpc2libGVCZWZvcmUiOmZhbHNlLCJGb250U2V0dGluZ3MiOnsiJGlkIjoiOTQiLCJGb250U2l6ZSI6MTIsIkZvbnROYW1lIjoiQ2FsaWJyaSIsIklzQm9sZCI6ZmFsc2UsIklzSXRhbGljIjpmYWxzZSwiSXNVbmRlcmxpbmVkIjpmYWxzZSwiUGFyZW50U3R5bGUiOm51bGx9LCJBdXRvU2l6ZSI6MCwiRm9yZWdyb3VuZCI6eyIkaWQiOiI5NSIsIkNvbG9yIjp7IiRpZCI6Ijk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3IiwiVG9wIjowLjAsIkxlZnQiOjQuMCwiUmlnaHQiOjQuMCwiQm90dG9tIjowLjB9LCJQYWRkaW5nIjp7IiRpZCI6Ijk4IiwiVG9wIjowLjAsIkxlZnQiOjAuMCwiUmlnaHQiOjAuMCwiQm90dG9tIjowLjB9LCJCYWNrZ3JvdW5kIjp7IiRpZCI6Ijk5IiwiQ29sb3IiOnsiJGlkIjoiMTAwIiwiQSI6ODksIlIiOjAsIkciOjAsIkIiOjB9fSwiSXNWaXNpYmxlIjpmYWxzZSwiV2lkdGgiOjAuMCwiSGVpZ2h0IjowLjAsIkJvcmRlclN0eWxlIjp7IiRpZCI6IjEwMSIsIkxpbmVDb2xvciI6bnVsbCwiTGluZVdlaWdodCI6MC4wLCJMaW5lVHlwZSI6MCwiUGFyZW50U3R5bGUiOm51bGx9LCJQYXJlbnRTdHlsZSI6bnVsbH0sIkJvdHRvbVRpZXJTY2FsZVN0eWxlIjp7IiRpZCI6IjEwMiIsIlNoYXBlIjowLCJTaG93U2VnbWVudFNlcGFyYXRvcnMiOnRydWUsIlNlZ21lbnRTZXBhcmF0b3JPcGFjaXR5IjozMCwiSGFzQmVlblZpc2libGVCZWZvcmUiOmZhbHNlLCJGb250U2V0dGluZ3MiOnsiJGlkIjoiMTAzIiwiRm9udFNpemUiOjEyLCJGb250TmFtZSI6IkNhbGlicmkiLCJJc0JvbGQiOmZhbHNlLCJJc0l0YWxpYyI6ZmFsc2UsIklzVW5kZXJsaW5lZCI6ZmFsc2UsIlBhcmVudFN0eWxlIjpudWxsfSwiQXV0b1NpemUiOjAsIkZvcmVncm91bmQiOnsiJGlkIjoiMTA0IiwiQ29sb3IiOnsiJGlkIjoiMTA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iIsIlRvcCI6MC4wLCJMZWZ0Ijo0LjAsIlJpZ2h0Ijo0LjAsIkJvdHRvbSI6MC4wfSwiUGFkZGluZyI6eyIkaWQiOiIxMDciLCJUb3AiOjAuMCwiTGVmdCI6MC4wLCJSaWdodCI6MC4wLCJCb3R0b20iOjAuMH0sIkJhY2tncm91bmQiOnsiJGlkIjoiMTA4IiwiQ29sb3IiOnsiJGlkIjoiMTA5IiwiQSI6ODksIlIiOjAsIkciOjAsIkIiOjB9fSwiSXNWaXNpYmxlIjpmYWxzZSwiV2lkdGgiOjAuMCwiSGVpZ2h0IjowLjAsIkJvcmRlclN0eWxlIjp7IiRpZCI6IjExMCIsIkxpbmVDb2xvciI6bnVsbCwiTGluZVdlaWdodCI6MC4wLCJMaW5lVHlwZSI6MCwiUGFyZW50U3R5bGUiOm51bGx9LCJQYXJlbnRTdHlsZSI6bnVsbH0sIkVsYXBzZWRUaW1lQmFja2dyb3VuZCI6eyIkaWQiOiIxMTEiLCJDb2xvciI6eyIkaWQiOiIxMTIiLCJBIjo3NywiUiI6MjU1LCJHIjowLCJCIjowfX0sIkFwcGVuZFllYXJPblllYXJDaGFuZ2UiOmZhbHNlLCJFbGFwc2VkVGltZUZvcm1hdCI6MSwiVG9kYXlNYXJrZXJQb3NpdGlvbiI6MiwiUXVpY2tQb3NpdGlvbiI6MywiQWJzb2x1dGVQb3NpdGlvbiI6MTc3LjAyODU4LCJNYXJnaW4iOnsiJGlkIjoiMTEzIiwiVG9wIjowLjAsIkxlZnQiOjEwLjAsIlJpZ2h0IjoxMC4wLCJCb3R0b20iOjAuMH0sIlBhZGRpbmciOnsiJGlkIjoiMTE0IiwiVG9wIjowLjAsIkxlZnQiOjAuMCwiUmlnaHQiOjAuMCwiQm90dG9tIjowLjB9LCJCYWNrZ3JvdW5kIjp7IiRpZCI6IjExNSIsIkNvbG9yIjp7IiRpZCI6IjExNiIsIkEiOjI1NSwiUiI6MTQ4LCJHIjowLCJCIjoxNzh9fSwiSXNWaXNpYmxlIjp0cnVlLCJXaWR0aCI6MC4wLCJIZWlnaHQiOjAuMCwiQm9yZGVyU3R5bGUiOm51bGwsIlBhcmVudFN0eWxlIjpudWxsfSwiRGVmYXVsdE1pbGVzdG9uZVN0eWxlIjp7IiRpZCI6IjExNyIsIlNoYXBlIjoyLCJDb25uZWN0b3JNYXJnaW4iOnsiJGlkIjoiMTE4IiwiVG9wIjowLjAsIkxlZnQiOjIuMCwiUmlnaHQiOjIuMCwiQm90dG9tIjowLjB9LCJDb25uZWN0b3JTdHlsZSI6eyIkaWQiOiIxMTkiLCJMaW5lQ29sb3IiOnsiJGlkIjoiMTIwIiwiJHR5cGUiOiJOTFJFLkNvbW1vbi5Eb20uU29saWRDb2xvckJydXNoLCBOTFJFLkNvbW1vbiIsIkNvbG9yIjp7IiRpZCI6IjEyMSIsIkEiOjEyNywiUiI6NzksIkciOjEyOSwiQiI6MTg5fX0sIkxpbmVXZWlnaHQiOjEuMCwiTGluZVR5cGUiOjAsIlBhcmVudFN0eWxlIjpudWxsfSwiSXNCZWxvd1RpbWViYW5kIjpmYWxzZSwiUG9zaXRpb25PblRhc2siOjAsIkhpZGVEYXRlIjpmYWxzZSwiU2hhcGVTaXplIjowLCJTcGFjaW5nIjowLjAsIlBhZGRpbmciOnsiJGlkIjoiMTIyIiwiVG9wIjo1LjAsIkxlZnQiOjMuMCwiUmlnaHQiOjAuMCwiQm90dG9tIjoyLjB9LCJTaGFwZVN0eWxlIjp7IiRpZCI6IjEyMyIsIk1hcmdpbiI6eyIkaWQiOiIxMjQiLCJUb3AiOjAuMCwiTGVmdCI6MC4wLCJSaWdodCI6MC4wLCJCb3R0b20iOjAuMH0sIlBhZGRpbmciOnsiJGlkIjoiMTI1IiwiVG9wIjowLjAsIkxlZnQiOjAuMCwiUmlnaHQiOjAuMCwiQm90dG9tIjowLjB9LCJCYWNrZ3JvdW5kIjp7IiRpZCI6IjEyNiIsIkNvbG9yIjp7IiRpZCI6IjEyNyIsIkEiOjI1NSwiUiI6MjI4LCJHIjowLCJCIjo4OX19LCJJc1Zpc2libGUiOnRydWUsIldpZHRoIjo4LjAsIkhlaWdodCI6OC4wLCJCb3JkZXJTdHlsZSI6eyIkaWQiOiIxMjgiLCJMaW5lQ29sb3IiOnsiJGlkIjoiMTI5IiwiJHR5cGUiOiJOTFJFLkNvbW1vbi5Eb20uU29saWRDb2xvckJydXNoLCBOTFJFLkNvbW1vbiIsIkNvbG9yIjp7IiRpZCI6IjEzMCIsIkEiOjI1NSwiUiI6MjM0LCJHIjoyMiwiQiI6MzB9fSwiTGluZVdlaWdodCI6MC4wLCJMaW5lVHlwZSI6MCwiUGFyZW50U3R5bGUiOm51bGx9LCJQYXJlbnRTdHlsZSI6bnVsbH0sIlRpdGxlU3R5bGUiOnsiJGlkIjoiMTMxIiwiRm9udFNldHRpbmdzIjp7IiRpZCI6IjEzMiIsIkZvbnRTaXplIjoxMCwiRm9udE5hbWUiOiJDYWxpYnJpIiwiSXNCb2xkIjp0cnVlLCJJc0l0YWxpYyI6ZmFsc2UsIklzVW5kZXJsaW5lZCI6ZmFsc2UsIlBhcmVudFN0eWxlIjpudWxsfSwiQXV0b1NpemUiOjAsIkZvcmVncm91bmQiOnsiJGlkIjoiMTMzIiwiQ29sb3IiOnsiJGlkIjoiMTM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nsiJGlkIjoiMTM5IiwiTGluZUNvbG9yIjpudWxsLCJMaW5lV2VpZ2h0IjowLjAsIkxpbmVUeXBlIjowLCJQYXJlbnRTdHlsZSI6bnVsbH0sIlBhcmVudFN0eWxlIjpudWxsfSwiRGF0ZVN0eWxlIjp7IiRpZCI6IjE0MCIsIkZvbnRTZXR0aW5ncyI6eyIkaWQiOiIxNDEiLCJGb250U2l6ZSI6OSwiRm9udE5hbWUiOiJDYWxpYnJpIiwiSXNCb2xkIjpmYWxzZSwiSXNJdGFsaWMiOmZhbHNlLCJJc1VuZGVybGluZWQiOmZhbHNlLCJQYXJlbnRTdHlsZSI6bnVsbH0sIkF1dG9TaXplIjowLCJGb3JlZ3JvdW5kIjp7IiRpZCI6IjE0MiIsIkNvbG9yIjp7IiRpZCI6IjE0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g5LCJSIjowLCJHIjowLCJCIjowfX0sIklzVmlzaWJsZSI6dHJ1ZSwiV2lkdGgiOjAuMCwiSGVpZ2h0IjowLjAsIkJvcmRlclN0eWxlIjp7IiRpZCI6IjE0OCIsIkxpbmVDb2xvciI6bnVsbCwiTGluZVdlaWdodCI6MC4wLCJMaW5lVHlwZSI6MCwiUGFyZW50U3R5bGUiOm51bGx9LCJQYXJlbnRTdHlsZSI6bnVsbH0sIkRhdGVGb3JtYXQiOnsiJGlkIjoiM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CIsIkZvcm1hdCI6MCwiSXNWaXNpYmxlIjpmYWxzZSwiTGFzdEtub3duVmlzaWJpbGl0eVN0YXRlIjpmYWxzZX0sIklzVmlzaWJsZSI6dHJ1ZSwiVmFyaWFuY2VTdHlsZSI6eyIkaWQiOiIxNTEiLCJUZXh0U3R5bGUiOnsiJGlkIjoiMTUyIiwiRm9udFNldHRpbmdzIjp7IiRpZCI6IjE1MyIsIkZvbnRTaXplIjoxMSwiRm9udE5hbWUiOiJDYWxpYnJpIiwiSXNCb2xkIjpmYWxz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pZCI6IjE1OSIsIkEiOjAsIlIiOjAsIkciOjAsIkIiOjB9fSwiSXNWaXNpYmxlIjpmYWxzZSwiV2lkdGgiOjAuMCwiSGVpZ2h0IjowLjAsIkJvcmRlclN0eWxlIjp7IiRpZCI6IjE2MCIsIkxpbmVDb2xvciI6bnVsbCwiTGluZVdlaWdodCI6MC4wLCJMaW5lVHlwZSI6MCwiUGFyZW50U3R5bGUiOm51bGx9LCJQYXJlbnRTdHlsZSI6bnVsbH0sIlBhcmVudFN0eWxlIjpudWxsfSwiUGFyZW50U3R5bGUiOm51bGx9LCJEZWZhdWx0TW90U3R5bGUiOnsiJGlkIjoiMTYxIiwiU2hhcGUiOjIsIkNvbm5lY3Rvck1hcmdpbiI6eyIkaWQiOiIxNjIiLCJUb3AiOjAuMCwiTGVmdCI6Mi4wLCJSaWdodCI6Mi4wLCJCb3R0b20iOjAuMH0sIkNvbm5lY3RvclN0eWxlIjp7IiRpZCI6IjE2MyIsIkxpbmVDb2xvciI6eyIkaWQiOiIxNjQiLCIkdHlwZSI6Ik5MUkUuQ29tbW9uLkRvbS5Tb2xpZENvbG9yQnJ1c2gsIE5MUkUuQ29tbW9uIiwiQ29sb3IiOnsiJGlkIjoiMTY1IiwiQSI6MTI3LCJSIjo3OSwiRyI6MTI5LCJCIjoxODl9fSwiTGluZVdlaWdodCI6MS4wLCJMaW5lVHlwZSI6MCwiUGFyZW50U3R5bGUiOm51bGx9LCJJc0JlbG93VGltZWJhbmQiOmZhbHNlLCJQb3NpdGlvbk9uVGFzayI6MSwiSGlkZURhdGUiOmZhbHNlLCJTaGFwZVNpemUiOjAsIlNwYWNpbmciOjAuMCwiUGFkZGluZyI6eyIkaWQiOiIxNjYiLCJUb3AiOjUuMCwiTGVmdCI6My4wLCJSaWdodCI6MC4wLCJCb3R0b20iOjIuMH0sIlNoYXBlU3R5bGUiOnsiJGlkIjoiMTY3IiwiTWFyZ2luIjp7IiRpZCI6IjE2OCIsIlRvcCI6MC4wLCJMZWZ0IjowLjAsIlJpZ2h0IjowLjAsIkJvdHRvbSI6MC4wfSwiUGFkZGluZyI6eyIkaWQiOiIxNjkiLCJUb3AiOjAuMCwiTGVmdCI6MC4wLCJSaWdodCI6MC4wLCJCb3R0b20iOjAuMH0sIkJhY2tncm91bmQiOnsiJGlkIjoiMTcwIiwiQ29sb3IiOnsiJGlkIjoiMTcxIiwiQSI6MjU1LCJSIjoyMjgsIkciOjAsIkIiOjg5fX0sIklzVmlzaWJsZSI6dHJ1ZSwiV2lkdGgiOjguMCwiSGVpZ2h0Ijo4LjAsIkJvcmRlclN0eWxlIjp7IiRpZCI6IjE3MiIsIkxpbmVDb2xvciI6eyIkaWQiOiIxNzMiLCIkdHlwZSI6Ik5MUkUuQ29tbW9uLkRvbS5Tb2xpZENvbG9yQnJ1c2gsIE5MUkUuQ29tbW9uIiwiQ29sb3IiOnsiJGlkIjoiMTc0IiwiQSI6MjU1LCJSIjoyMzQsIkciOjIyLCJCIjozMH19LCJMaW5lV2VpZ2h0IjowLjAsIkxpbmVUeXBlIjowLCJQYXJlbnRTdHlsZSI6bnVsbH0sIlBhcmVudFN0eWxlIjpudWxsfSwiVGl0bGVTdHlsZSI6eyIkaWQiOiIxNzUiLCJGb250U2V0dGluZ3MiOnsiJGlkIjoiMTc2IiwiRm9udFNpemUiOjEwLCJGb250TmFtZSI6IkNhbGlicmkiLCJJc0JvbGQiOnRydWUsIklzSXRhbGljIjpmYWxzZSwiSXNVbmRlcmxpbmVkIjpmYWxzZSwiUGFyZW50U3R5bGUiOm51bGx9LCJBdXRvU2l6ZSI6MCwiRm9yZWdyb3VuZCI6eyIkaWQiOiIxNzciLCJDb2xvciI6eyIkaWQiOiIxN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5IiwiVG9wIjowLjAsIkxlZnQiOjAuMCwiUmlnaHQiOjAuMCwiQm90dG9tIjowLjB9LCJQYWRkaW5nIjp7IiRpZCI6IjE4MCIsIlRvcCI6MC4wLCJMZWZ0IjowLjAsIlJpZ2h0IjowLjAsIkJvdHRvbSI6MC4wfSwiQmFja2dyb3VuZCI6eyIkaWQiOiIxODEiLCJDb2xvciI6eyIkaWQiOiIxODIiLCJBIjo4OSwiUiI6MCwiRyI6MCwiQiI6MH19LCJJc1Zpc2libGUiOnRydWUsIldpZHRoIjowLjAsIkhlaWdodCI6MC4wLCJCb3JkZXJTdHlsZSI6eyIkaWQiOiIxODMiLCJMaW5lQ29sb3IiOm51bGwsIkxpbmVXZWlnaHQiOjAuMCwiTGluZVR5cGUiOjAsIlBhcmVudFN0eWxlIjpudWxsfSwiUGFyZW50U3R5bGUiOm51bGx9LCJEYXRlU3R5bGUiOnsiJGlkIjoiMTg0IiwiRm9udFNldHRpbmdzIjp7IiRpZCI6IjE4NSIsIkZvbnRTaXplIjo5LCJGb250TmFtZSI6IkNhbGlicmkiLCJJc0JvbGQiOmZhbHNlLCJJc0l0YWxpYyI6ZmFsc2UsIklzVW5kZXJsaW5lZCI6ZmFsc2UsIlBhcmVudFN0eWxlIjpudWxsfSwiQXV0b1NpemUiOjAsIkZvcmVncm91bmQiOnsiJGlkIjoiMTg2IiwiQ29sb3IiOnsiJGlkIjoiMTg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GlkIjoiMTkxIiwiQSI6ODksIlIiOjAsIkciOjAsIkIiOjB9fSwiSXNWaXNpYmxlIjp0cnVlLCJXaWR0aCI6MC4wLCJIZWlnaHQiOjAuMCwiQm9yZGVyU3R5bGUiOnsiJGlkIjoiMTkyIiwiTGluZUNvbG9yIjpudWxsLCJMaW5lV2VpZ2h0IjowLjAsIkxpbmVUeXBlIjowLCJQYXJlbnRTdHlsZSI6bnVsbH0sIlBhcmVudFN0eWxlIjpudWxsfSwiRGF0ZUZvcm1hdCI6eyIkaWQiOiIx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0IiwiRm9ybWF0IjowLCJJc1Zpc2libGUiOmZhbHNlLCJMYXN0S25vd25WaXNpYmlsaXR5U3RhdGUiOmZhbHNlfSwiSXNWaXNpYmxlIjp0cnVlLCJWYXJpYW5jZVN0eWxlIjp7IiRpZCI6IjE5NSIsIlRleHRTdHlsZSI6eyIkaWQiOiIxOTYiLCJGb250U2V0dGluZ3MiOnsiJGlkIjoiMTk3IiwiRm9udFNpemUiOjExLCJGb250TmFtZSI6IkNhbGlicmkiLCJJc0JvbGQiOmZhbHNlLCJJc0l0YWxpYyI6ZmFsc2UsIklzVW5kZXJsaW5lZCI6ZmFsc2UsIlBhcmVudFN0eWxlIjpudWxsfSwiQXV0b1NpemUiOjAsIkZvcmVncm91bmQiOnsiJGlkIjoiMTk4IiwiQ29sb3IiOnsiJGlkIjoiMT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CIsIlRvcCI6MC4wLCJMZWZ0IjowLjAsIlJpZ2h0IjowLjAsIkJvdHRvbSI6MC4wfSwiUGFkZGluZyI6eyIkaWQiOiIyMDEiLCJUb3AiOjAuMCwiTGVmdCI6MC4wLCJSaWdodCI6MC4wLCJCb3R0b20iOjAuMH0sIkJhY2tncm91bmQiOnsiJGlkIjoiMjAyIiwiQ29sb3IiOnsiJGlkIjoiMjAzIiwiQSI6MCwiUiI6MCwiRyI6MCwiQiI6MH19LCJJc1Zpc2libGUiOmZhbHNlLCJXaWR0aCI6MC4wLCJIZWlnaHQiOjAuMCwiQm9yZGVyU3R5bGUiOnsiJGlkIjoiMjA0IiwiTGluZUNvbG9yIjpudWxsLCJMaW5lV2VpZ2h0IjowLjAsIkxpbmVUeXBlIjowLCJQYXJlbnRTdHlsZSI6bnVsbH0sIlBhcmVudFN0eWxlIjpudWxsfSwiUGFyZW50U3R5bGUiOm51bGx9LCJQYXJlbnRTdHlsZSI6bnVsbH0sIkRlZmF1bHRUYXNrU3R5bGUiOnsiJGlkIjoiMjA1IiwiU2hhcGUiOjQsIlNoYXBlVGhpY2tuZXNzIjoyLCJEdXJhdGlvbkZvcm1hdCI6NSwiSW5jbHVkZU5vbldvcmtpbmdEYXlzSW5EdXJhdGlvbiI6ZmFsc2UsIlBlcmNlbnRhZ2VDb21wbGV0ZVN0eWxlIjp7IiRpZCI6IjIwNiIsIkZvbnRTZXR0aW5ncyI6eyIkaWQiOiIyMDciLCJGb250U2l6ZSI6MTAsIkZvbnROYW1lIjoiQ2FsaWJyaSIsIklzQm9sZCI6ZmFsc2UsIklzSXRhbGljIjpmYWxzZSwiSXNVbmRlcmxpbmVkIjpmYWxzZSwiUGFyZW50U3R5bGUiOm51bGx9LCJBdXRvU2l6ZSI6MCwiRm9yZWdyb3VuZCI6eyIkaWQiOiIyMDgiLCJDb2xvciI6eyIkaWQiOiIyMD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EwIiwiVG9wIjowLjAsIkxlZnQiOjAuMCwiUmlnaHQiOjAuMCwiQm90dG9tIjowLjB9LCJQYWRkaW5nIjp7IiRpZCI6IjIxMSIsIlRvcCI6MC4wLCJMZWZ0IjowLjAsIlJpZ2h0IjowLjAsIkJvdHRvbSI6MC4wfSwiQmFja2dyb3VuZCI6eyIkaWQiOiIyMTIiLCJDb2xvciI6eyIkaWQiOiIyMTMiLCJBIjo4OSwiUiI6MCwiRyI6MCwiQiI6MH19LCJJc1Zpc2libGUiOnRydWUsIldpZHRoIjowLjAsIkhlaWdodCI6MC4wLCJCb3JkZXJTdHlsZSI6eyIkaWQiOiIyMTQiLCJMaW5lQ29sb3IiOm51bGwsIkxpbmVXZWlnaHQiOjAuMCwiTGluZVR5cGUiOjAsIlBhcmVudFN0eWxlIjpudWxsfSwiUGFyZW50U3R5bGUiOm51bGx9LCJEdXJhdGlvblN0eWxlIjp7IiRpZCI6IjIxNSIsIkZvbnRTZXR0aW5ncyI6eyIkaWQiOiIyMTYiLCJGb250U2l6ZSI6MTIsIkZvbnROYW1lIjoiQ2FsaWJyaSIsIklzQm9sZCI6ZmFsc2UsIklzSXRhbGljIjpmYWxzZSwiSXNVbmRlcmxpbmVkIjpmYWxzZSwiUGFyZW50U3R5bGUiOm51bGx9LCJBdXRvU2l6ZSI6MCwiRm9yZWdyb3VuZCI6eyIkaWQiOiIyMTciLCJDb2xvciI6eyIkaWQiOiIyMT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ODksIlIiOjAsIkciOjAsIkIiOjB9fSwiSXNWaXNpYmxlIjp0cnVlLCJXaWR0aCI6MC4wLCJIZWlnaHQiOjAuMCwiQm9yZGVyU3R5bGUiOnsiJGlkIjoiMjIzIiwiTGluZUNvbG9yIjpudWxsLCJMaW5lV2VpZ2h0IjowLjAsIkxpbmVUeXBlIjowLCJQYXJlbnRTdHlsZSI6bnVsbH0sIlBhcmVudFN0eWxlIjpudWxsfSwiSG9yaXpvbnRhbENvbm5lY3RvclN0eWxlIjp7IiRpZCI6IjIyNCIsIkxpbmVDb2xvciI6eyIkaWQiOiIyMjUiLCIkdHlwZSI6Ik5MUkUuQ29tbW9uLkRvbS5Tb2xpZENvbG9yQnJ1c2gsIE5MUkUuQ29tbW9uIiwiQ29sb3IiOnsiJGlkIjoiMjI2IiwiQSI6MjU1LCJSIjoyMDQsIkciOjIwNCwiQiI6MjA0fX0sIkxpbmVXZWlnaHQiOjEuMCwiTGluZVR5cGUiOjAsIlBhcmVudFN0eWxlIjpudWxsfSwiVmVydGljYWxDb25uZWN0b3JTdHlsZSI6eyIkaWQiOiIyMjciLCJMaW5lQ29sb3IiOnsiJGlkIjoiMjI4IiwiJHR5cGUiOiJOTFJFLkNvbW1vbi5Eb20uU29saWRDb2xvckJydXNoLCBOTFJFLkNvbW1vbiIsIkNvbG9yIjp7IiRpZCI6IjIyOSIsIkEiOjI1NSwiUiI6MjA0LCJHIjoyMDQsIkIiOjIwNH19LCJMaW5lV2VpZ2h0IjoxLjAsIkxpbmVUeXBlIjowLCJQYXJlbnRTdHlsZSI6bnVsbH0sIk1hcmdpbiI6bnVsbCwiU3RhcnREYXRlUG9zaXRpb24iOjAsIkVuZERhdGVQb3NpdGlvbiI6MCwiRGF0ZUlzVmlzaWJsZSI6dHJ1ZSwiVGl0bGVQb3NpdGlvbiI6MiwiRHVyYXRpb25Qb3NpdGlvbiI6MSwiUGVyY2VudGFnZUNvbXBsZXRlZFBvc2l0aW9uIjoyLCJWYXJpYW5jZVBvc2l0aW9uIjo2LCJTcGFjaW5nIjoxMCwiSXNCZWxvd1RpbWViYW5kIjp0cnVlLCJQZXJjZW50YWdlQ29tcGxldGVTaGFwZU9wYWNpdHkiOjM1LCJCYXNlbGluZVN0eWxlIjp7IiRpZCI6IjIzMCIsIlNoYXBlU3R5bGUiOnsiJGlkIjoiMjMxIiwiTWFyZ2luIjp7IiRpZCI6IjIzMiIsIlRvcCI6MC4wLCJMZWZ0IjowLjAsIlJpZ2h0IjowLjAsIkJvdHRvbSI6MC4wfSwiUGFkZGluZyI6eyIkaWQiOiIyMzMiLCJUb3AiOjAuMCwiTGVmdCI6MC4wLCJSaWdodCI6MC4wLCJCb3R0b20iOjAuMH0sIkJhY2tncm91bmQiOnsiJGlkIjoiMjM0IiwiQ29sb3IiOnsiJGlkIjoiMjM1IiwiQSI6MTUzLCJSIjowLCJHIjowLCJCIjowfX0sIklzVmlzaWJsZSI6dHJ1ZSwiV2lkdGgiOjAuMCwiSGVpZ2h0IjowLjAsIkJvcmRlclN0eWxlIjp7IiRpZCI6IjIzNiIsIkxpbmVDb2xvciI6eyIkaWQiOiIyMzciLCIkdHlwZSI6Ik5MUkUuQ29tbW9uLkRvbS5Tb2xpZENvbG9yQnJ1c2gsIE5MUkUuQ29tbW9uIiwiQ29sb3IiOnsiJGlkIjoiMjM4IiwiQSI6MjU1LCJSIjoyNTUsIkciOjAsIkIiOjB9fSwiTGluZVdlaWdodCI6MC4wLCJMaW5lVHlwZSI6MCwiUGFyZW50U3R5bGUiOm51bGx9LCJQYXJlbnRTdHlsZSI6bnVsbH0sIk1hcmdpbiI6eyIkaWQiOiIyMzkiLCJUb3AiOjAuMCwiTGVmdCI6MC4wLCJSaWdodCI6MC4wLCJCb3R0b20iOjAuMH0sIlBhZGRpbmciOnsiJGlkIjoiMjQwIiwiVG9wIjowLjAsIkxlZnQiOjAuMCwiUmlnaHQiOjAuMCwiQm90dG9tIjowLjB9LCJCYWNrZ3JvdW5kIjpudWxsLCJJc1Zpc2libGUiOnRydWUsIldpZHRoIjowLjAsIkhlaWdodCI6MC4wLCJCb3JkZXJTdHlsZSI6bnVsbCwiUGFyZW50U3R5bGUiOm51bGx9LCJTaGFwZVN0eWxlIjp7IiRpZCI6IjI0MSIsIk1hcmdpbiI6eyIkaWQiOiIyNDIiLCJUb3AiOjAuMCwiTGVmdCI6NC4wLCJSaWdodCI6NC4wLCJCb3R0b20iOjAuMH0sIlBhZGRpbmciOnsiJGlkIjoiMjQzIiwiVG9wIjowLjAsIkxlZnQiOjAuMCwiUmlnaHQiOjAuMCwiQm90dG9tIjowLjB9LCJCYWNrZ3JvdW5kIjp7IiRpZCI6IjI0NCIsIkNvbG9yIjp7IiRpZCI6IjI0NSIsIkEiOjI1NSwiUiI6MjI4LCJHIjowLCJCIjo4OX19LCJJc1Zpc2libGUiOnRydWUsIldpZHRoIjowLjAsIkhlaWdodCI6MjIuMCwiQm9yZGVyU3R5bGUiOnsiJGlkIjoiMjQ2IiwiTGluZUNvbG9yIjp7IiRpZCI6IjI0NyIsIiR0eXBlIjoiTkxSRS5Db21tb24uRG9tLlNvbGlkQ29sb3JCcnVzaCwgTkxSRS5Db21tb24iLCJDb2xvciI6eyIkaWQiOiIyNDgiLCJBIjoyNTUsIlIiOjIzNCwiRyI6MjIsIkIiOjMwfX0sIkxpbmVXZWlnaHQiOjAuMCwiTGluZVR5cGUiOjAsIlBhcmVudFN0eWxlIjpudWxsfSwiUGFyZW50U3R5bGUiOm51bGx9LCJUaXRsZVN0eWxlIjp7IiRpZCI6IjI0OSIsIkZvbnRTZXR0aW5ncyI6eyIkaWQiOiIyNTAiLCJGb250U2l6ZSI6MTAsIkZvbnROYW1lIjoiQ2FsaWJyaSIsIklzQm9sZCI6dHJ1ZSwiSXNJdGFsaWMiOmZhbHNlLCJJc1VuZGVybGluZWQiOmZhbHNlLCJQYXJlbnRTdHlsZSI6bnVsbH0sIkF1dG9TaXplIjowLCJGb3JlZ3JvdW5kIjp7IiRpZCI6IjI1MSIsIkNvbG9yIjp7IiRpZCI6IjI1MiIsIkEiOjI1NSwiUiI6MjMyLCJHIjoyMzIsIkIiOjIzMn19LCJNYXhXaWR0aCI6MjAwLjAsIk1heEhlaWdodCI6IkluZmluaXR5IiwiU21hcnRGb3JlZ3JvdW5kSXNBY3RpdmUiOmZhbHNlLCJIb3Jpem9udGFsQWxpZ25tZW50IjoxLCJWZXJ0aWNhbEFsaWdubWVudCI6MCwiU21hcnRGb3JlZ3JvdW5kIjpudWxsLCJCYWNrZ3JvdW5kRmlsbFR5cGUiOjAsIk1hcmdpbiI6eyIkaWQiOiIyNTMiLCJUb3AiOjAuMCwiTGVmdCI6MC4wLCJSaWdodCI6MC4wLCJCb3R0b20iOjAuMH0sIlBhZGRpbmciOnsiJGlkIjoiMjU0IiwiVG9wIjowLjAsIkxlZnQiOjAuMCwiUmlnaHQiOjAuMCwiQm90dG9tIjowLjB9LCJCYWNrZ3JvdW5kIjp7IiRpZCI6IjI1NSIsIkNvbG9yIjp7IiRpZCI6IjI1NiIsIkEiOjg5LCJSIjowLCJHIjowLCJCIjowfX0sIklzVmlzaWJsZSI6dHJ1ZSwiV2lkdGgiOjAuMCwiSGVpZ2h0IjowLjAsIkJvcmRlclN0eWxlIjp7IiRpZCI6IjI1NyIsIkxpbmVDb2xvciI6bnVsbCwiTGluZVdlaWdodCI6MC4wLCJMaW5lVHlwZSI6MCwiUGFyZW50U3R5bGUiOm51bGx9LCJQYXJlbnRTdHlsZSI6bnVsbH0sIkRhdGVTdHlsZSI6eyIkaWQiOiIyNTgiLCJGb250U2V0dGluZ3MiOnsiJGlkIjoiMjU5IiwiRm9udFNpemUiOjksIkZvbnROYW1lIjoiQ2FsaWJyaSIsIklzQm9sZCI6ZmFsc2UsIklzSXRhbGljIjpmYWxzZSwiSXNVbmRlcmxpbmVkIjpmYWxzZSwiUGFyZW50U3R5bGUiOm51bGx9LCJBdXRvU2l6ZSI6MCwiRm9yZWdyb3VuZCI6eyIkaWQiOiIyNjAiLCJDb2xvciI6eyIkaWQiOiIyN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YyIiwiVG9wIjowLjAsIkxlZnQiOjAuMCwiUmlnaHQiOjAuMCwiQm90dG9tIjowLjB9LCJQYWRkaW5nIjp7IiRpZCI6IjI2MyIsIlRvcCI6MC4wLCJMZWZ0IjowLjAsIlJpZ2h0IjowLjAsIkJvdHRvbSI6MC4wfSwiQmFja2dyb3VuZCI6eyIkaWQiOiIyNjQiLCJDb2xvciI6eyIkaWQiOiIyNjUiLCJBIjo4OSwiUiI6MCwiRyI6MCwiQiI6MH19LCJJc1Zpc2libGUiOnRydWUsIldpZHRoIjowLjAsIkhlaWdodCI6MC4wLCJCb3JkZXJTdHlsZSI6eyIkaWQiOiIyNjYiLCJMaW5lQ29sb3IiOm51bGwsIkxpbmVXZWlnaHQiOjAuMCwiTGluZVR5cGUiOjAsIlBhcmVudFN0eWxlIjpudWxsfSwiUGFyZW50U3R5bGUiOm51bGx9LCJEYXRlRm9ybWF0Ijp7IiRpZCI6IjI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giLCJGb3JtYXQiOjAsIklzVmlzaWJsZSI6ZmFsc2UsIkxhc3RLbm93blZpc2liaWxpdHlTdGF0ZSI6ZmFsc2V9LCJJc1Zpc2libGUiOnRydWUsIlZhcmlhbmNlU3R5bGUiOnsiJGlkIjoiMjY5IiwiVGV4dFN0eWxlIjp7IiRpZCI6IjI3MCIsIkZvbnRTZXR0aW5ncyI6eyIkaWQiOiIyNzEiLCJGb250U2l6ZSI6MTEsIkZvbnROYW1lIjoiQ2FsaWJyaSIsIklzQm9sZCI6ZmFsc2UsIklzSXRhbGljIjpmYWxzZSwiSXNVbmRlcmxpbmVkIjpmYWxzZSwiUGFyZW50U3R5bGUiOm51bGx9LCJBdXRvU2l6ZSI6MCwiRm9yZWdyb3VuZCI6eyIkaWQiOiIyNzIiLCJDb2xvciI6eyIkaWQiOiIy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0IiwiVG9wIjowLjAsIkxlZnQiOjAuMCwiUmlnaHQiOjAuMCwiQm90dG9tIjowLjB9LCJQYWRkaW5nIjp7IiRpZCI6IjI3NSIsIlRvcCI6MC4wLCJMZWZ0IjowLjAsIlJpZ2h0IjowLjAsIkJvdHRvbSI6MC4wfSwiQmFja2dyb3VuZCI6eyIkaWQiOiIyNzYiLCJDb2xvciI6eyIkaWQiOiIyNzciLCJBIjowLCJSIjowLCJHIjowLCJCIjowfX0sIklzVmlzaWJsZSI6dHJ1ZSwiV2lkdGgiOjAuMCwiSGVpZ2h0IjowLjAsIkJvcmRlclN0eWxlIjp7IiRpZCI6IjI3OCIsIkxpbmVDb2xvciI6bnVsbCwiTGluZVdlaWdodCI6MC4wLCJMaW5lVHlwZSI6MCwiUGFyZW50U3R5bGUiOm51bGx9LCJQYXJlbnRTdHlsZSI6bnVsbH0sIlBhcmVudFN0eWxlIjpudWxsfSwiUGFyZW50U3R5bGUiOm51bGwsIl9leHBsaWNpdGx5U2V0Ijp7IiRpZCI6IjI3O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pbGVzdG9uZVN0eWxlIjpudWxsLCJHcmlkbGluZVBhbmVsU3R5bGUiOnsiJGlkIjoiMjgwIiwiR3JpZGxpbmVTdHlsZSI6eyIkaWQiOiIyODEiLCJMaW5lQ29sb3IiOnsiJGlkIjoiMjgyIiwiJHR5cGUiOiJOTFJFLkNvbW1vbi5Eb20uU29saWRDb2xvckJydXNoLCBOTFJFLkNvbW1vbiIsIkNvbG9yIjp7IiRpZCI6IjI4MyIsIkEiOjM4LCJSIjo5MSwiRyI6MTU1LCJCIjoyMTN9fSwiTGluZVdlaWdodCI6MS4wLCJMaW5lVHlwZSI6MCwiUGFyZW50U3R5bGUiOm51bGx9LCJNYXJnaW4iOnsiJGlkIjoiMjg0IiwiVG9wIjowLjAsIkxlZnQiOjAuMCwiUmlnaHQiOjAuMCwiQm90dG9tIjowLjB9LCJQYWRkaW5nIjp7IiRpZCI6IjI4NSIsIlRvcCI6MC4wLCJMZWZ0IjowLjAsIlJpZ2h0IjowLjAsIkJvdHRvbSI6MC4wfSwiQmFja2dyb3VuZCI6bnVsbCwiSXNWaXNpYmxlIjp0cnVlLCJXaWR0aCI6MC4wLCJIZWlnaHQiOjAuMCwiQm9yZGVyU3R5bGUiOnsiJGlkIjoiMjg2IiwiTGluZUNvbG9yIjpudWxsLCJMaW5lV2VpZ2h0IjowLjAsIkxpbmVUeXBlIjowLCJQYXJlbnRTdHlsZSI6bnVsbH0sIlBhcmVudFN0eWxlIjpudWxsfSwiQWN0aXZpdHlMaW5lUGFuZWxTdHlsZSI6eyIkaWQiOiIyODciLCJBY3Rpdml0eUxpbmVTdHlsZSI6eyIkaWQiOiIyODgiLCJMaW5lQ29sb3IiOnsiJGlkIjoiMjg5IiwiJHR5cGUiOiJOTFJFLkNvbW1vbi5Eb20uU29saWRDb2xvckJydXNoLCBOTFJFLkNvbW1vbiIsIkNvbG9yIjp7IiRpZCI6IjI5MCIsIkEiOjM4LCJSIjo2OCwiRyI6MTE0LCJCIjoxOTZ9fSwiTGluZVdlaWdodCI6MS4wLCJMaW5lVHlwZSI6MCwiUGFyZW50U3R5bGUiOm51bGx9LCJNYXJnaW4iOnsiJGlkIjoiMjkxIiwiVG9wIjowLjAsIkxlZnQiOjAuMCwiUmlnaHQiOjAuMCwiQm90dG9tIjowLjB9LCJQYWRkaW5nIjp7IiRpZCI6IjI5MiIsIlRvcCI6MC4wLCJMZWZ0IjowLjAsIlJpZ2h0IjowLjAsIkJvdHRvbSI6MC4wfSwiQmFja2dyb3VuZCI6bnVsbCwiSXNWaXNpYmxlIjp0cnVlLCJXaWR0aCI6MC4wLCJIZWlnaHQiOjAuMCwiQm9yZGVyU3R5bGUiOnsiJGlkIjoiMjkzIiwiTGluZUNvbG9yIjpudWxsLCJMaW5lV2VpZ2h0IjowLjAsIkxpbmVUeXBlIjowLCJQYXJlbnRTdHlsZSI6bnVsbH0sIlBhcmVudFN0eWxlIjpudWxsfSwiX3NlbGVjdGVkVGhlbWVQcmVzZXRDb2xvcnMiOnsiJGlkIjoiMjk0IiwiVGV4dExpZ2h0Ijp7IiRpZCI6IjI5NSIsIkEiOjI1NSwiUiI6MjU1LCJHIjoyNTUsIkIiOjI1NX0sIlRleHREYXJrIjp7IiRpZCI6IjI5NiIsIkEiOjI1NSwiUiI6MCwiRyI6MCwiQiI6MH0sIkFjY2VudDEiOnsiJGlkIjoiMjk3IiwiQSI6MjU1LCJSIjoyNTUsIkciOjI1NSwiQiI6MjU1fSwiQWNjZW50MiI6eyIkaWQiOiIyOTgiLCJBIjoyNTUsIlIiOjExOSwiRyI6MCwiQiI6MTc4fSwiQWNjZW50MyI6eyIkaWQiOiIyOTkiLCJBIjoyNTUsIlIiOjIyOCwiRyI6MCwiQiI6ODl9LCJBY2NlbnQ0Ijp7IiRpZCI6IjMwMCIsIkEiOjI1NSwiUiI6MjI4LCJHIjowLCJCIjo4OX0sIkFjY2VudDUiOnsiJGlkIjoiMzAxIiwiQSI6MjU1LCJSIjoyNSwiRyI6MTA3LCJCIjozNn0sIkFjY2VudDYiOnsiJGlkIjoiMzAyIiwiQSI6MjU1LCJSIjoxNSwiRyI6MTU4LCJCIjoyMTN9LCJBY2NlbnQ3Ijp7IiRpZCI6IjMwMyIsIkEiOjI1NSwiUiI6MTYwLCJHIjo0MywiQiI6MTQ3fSwiQWNjZW50OCI6eyIkaWQiOiIzMDQiLCJBIjoyNTUsIlIiOjc4LCJHIjoxNjcsIkIiOjQ2fX0sIlNob3dFbGFwc2VkVGltZUdyYWRpZW50U3R5bGUiOmZhbHNlLCJUaW1lYmFuZFJlc2VydmVkTGVmdEFyZWFTdHlsZSI6eyIkaWQiOiIzMDUiLCJBY3Rpdml0eUhlYWRlcldpZHRoIjowLjAsIklzU2V0IjpmYWxzZX0sIkRlZmF1bHRTd2ltbGFuZVN0eWxlIjpudWxsLCJEZWZhdWx0U3dpbWxhbmVWMlN0eWxlIjp7IiRpZCI6IjMwNiIsIlN0eWxlSWQiOiIwMDAwMDAwMC0wMDAwLTAwMDAtMDAwMC0wMDAwMDAwMDAwMDAiLCJIZWFkZXJTdHlsZSI6eyIkaWQiOiIzMDciLCJUZXh0SXNWZXJ0aWNhbCI6ZmFsc2UsIlRleHRTdHlsZSI6eyIkaWQiOiIzMDgiLCJGb250U2V0dGluZ3MiOnsiJGlkIjoiMzA5IiwiRm9udFNpemUiOjEyLCJGb250TmFtZSI6IkNhbGlicmkiLCJJc0JvbGQiOmZhbHNlLCJJc0l0YWxpYyI6ZmFsc2UsIklzVW5kZXJsaW5lZCI6ZmFsc2UsIlBhcmVudFN0eWxlIjpudWxsfSwiQXV0b1NpemUiOjIsIkZvcmVncm91bmQiOnsiJGlkIjoiMzEwIiwiQ29sb3IiOnsiJGlkIjoiMzEx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zMTIiLCJUb3AiOjAuMCwiTGVmdCI6MC4wLCJSaWdodCI6MC4wLCJCb3R0b20iOjAuMH0sIlBhZGRpbmciOnsiJGlkIjoiMzEzIiwiVG9wIjowLjAsIkxlZnQiOjAuMCwiUmlnaHQiOjAuMCwiQm90dG9tIjowLjB9LCJCYWNrZ3JvdW5kIjpudWxsLCJJc1Zpc2libGUiOnRydWUsIldpZHRoIjowLjAsIkhlaWdodCI6MC4wLCJCb3JkZXJTdHlsZSI6bnVsbCwiUGFyZW50U3R5bGUiOm51bGx9LCJSZWN0YW5nbGVTdHlsZSI6eyIkaWQiOiIzMTQiLCJNYXJnaW4iOnsiJGlkIjoiMzE1IiwiVG9wIjowLjAsIkxlZnQiOjAuMCwiUmlnaHQiOjAuMCwiQm90dG9tIjowLjB9LCJQYWRkaW5nIjp7IiRpZCI6IjMxNiIsIlRvcCI6MC4wLCJMZWZ0IjowLjAsIlJpZ2h0IjowLjAsIkJvdHRvbSI6MC4wfSwiQmFja2dyb3VuZCI6eyIkaWQiOiIzMTciLCJDb2xvciI6eyIkaWQiOiIzMTgiLCJBIjoyNTUsIlIiOjIyOCwiRyI6MCwiQiI6ODl9fSwiSXNWaXNpYmxlIjp0cnVlLCJXaWR0aCI6MC4wLCJIZWlnaHQiOjAuMCwiQm9yZGVyU3R5bGUiOnsiJGlkIjoiMzE5IiwiTGluZUNvbG9yIjp7IiRpZCI6IjMyMCIsIiR0eXBlIjoiTkxSRS5Db21tb24uRG9tLlNvbGlkQ29sb3JCcnVzaCwgTkxSRS5Db21tb24iLCJDb2xvciI6eyIkaWQiOiIzMjEiLCJBIjoyNTUsIlIiOjI1NSwiRyI6MCwiQiI6MH19LCJMaW5lV2VpZ2h0IjowLjAsIkxpbmVUeXBlIjowLCJQYXJlbnRTdHlsZSI6bnVsbH0sIlBhcmVudFN0eWxlIjpudWxsfSwiTWFyZ2luIjp7IiRpZCI6IjMyMiIsIlRvcCI6MC4wLCJMZWZ0IjowLjAsIlJpZ2h0IjowLjAsIkJvdHRvbSI6MC4wfSwiUGFkZGluZyI6eyIkaWQiOiIzMjMiLCJUb3AiOjAuMCwiTGVmdCI6MC4wLCJSaWdodCI6MC4wLCJCb3R0b20iOjAuMH0sIkJhY2tncm91bmQiOm51bGwsIklzVmlzaWJsZSI6dHJ1ZSwiV2lkdGgiOjAuMCwiSGVpZ2h0IjowLjAsIkJvcmRlclN0eWxlIjpudWxsLCJQYXJlbnRTdHlsZSI6bnVsbH0sIkJhY2tncm91bmRTdHlsZSI6eyIkaWQiOiIzMjQiLCJNYXJnaW4iOnsiJGlkIjoiMzI1IiwiVG9wIjowLjAsIkxlZnQiOjAuMCwiUmlnaHQiOjAuMCwiQm90dG9tIjowLjB9LCJQYWRkaW5nIjp7IiRpZCI6IjMyNiIsIlRvcCI6MC4wLCJMZWZ0IjowLjAsIlJpZ2h0IjowLjAsIkJvdHRvbSI6MC4wfSwiQmFja2dyb3VuZCI6eyIkaWQiOiIzMjciLCJDb2xvciI6eyIkaWQiOiIzMjgiLCJBIjo1MSwiUiI6MjI4LCJHIjowLCJCIjo4OX19LCJJc1Zpc2libGUiOnRydWUsIldpZHRoIjowLjAsIkhlaWdodCI6MC4wLCJCb3JkZXJTdHlsZSI6eyIkaWQiOiIzMjkiLCJMaW5lQ29sb3IiOnsiJGlkIjoiMzMwIiwiJHR5cGUiOiJOTFJFLkNvbW1vbi5Eb20uU29saWRDb2xvckJydXNoLCBOTFJFLkNvbW1vbiIsIkNvbG9yIjp7IiRpZCI6IjMzMSIsIkEiOjI1NSwiUiI6MjU1LCJHIjowLCJCIjowfX0sIkxpbmVXZWlnaHQiOjAuMCwiTGluZVR5cGUiOjAsIlBhcmVudFN0eWxlIjpudWxsfSwiUGFyZW50U3R5bGUiOm51bGx9LCJJc0Fib3ZlVGltZWJhbmQiOmZhbHNlLCJTcGFjaW5nIjoyLCJEZWZhdWx0U3dpbWxhbmVUYXNrU3R5bGUiOnsiJGlkIjoiMzMyIiwiJHR5cGUiOiJOTFJFLkNvbW1vbi5Eb20uU3R5bGVzLkV4cGxpY2l0U2V0YWJsZVRhc2tTdHlsZSwgTkxSRS5Db21tb24iLCJTaGFwZSI6MCwiU2hhcGVUaGlja25lc3MiOjIsIkR1cmF0aW9uRm9ybWF0Ijo1LCJJbmNsdWRlTm9uV29ya2luZ0RheXNJbkR1cmF0aW9uIjpmYWxzZSwiUGVyY2VudGFnZUNvbXBsZXRlU3R5bGUiOnsiJGlkIjoiMzMzIiwiRm9udFNldHRpbmdzIjp7IiRpZCI6IjMzNCIsIkZvbnRTaXplIjoxMCwiRm9udE5hbWUiOiJDYWxpYnJpIiwiSXNCb2xkIjpmYWxzZSwiSXNJdGFsaWMiOmZhbHNlLCJJc1VuZGVybGluZWQiOmZhbHNlLCJQYXJlbnRTdHlsZSI6bnVsbH0sIkF1dG9TaXplIjowLCJGb3JlZ3JvdW5kIjp7IiRpZCI6IjMzNSIsIkNvbG9yIjp7IiRpZCI6IjMz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eyIkaWQiOiIzMzkiLCJDb2xvciI6eyIkaWQiOiIzNDAiLCJBIjo4OSwiUiI6MCwiRyI6MCwiQiI6MH19LCJJc1Zpc2libGUiOnRydWUsIldpZHRoIjowLjAsIkhlaWdodCI6MC4wLCJCb3JkZXJTdHlsZSI6eyIkaWQiOiIzNDEiLCJMaW5lQ29sb3IiOm51bGwsIkxpbmVXZWlnaHQiOjAuMCwiTGluZVR5cGUiOjAsIlBhcmVudFN0eWxlIjpudWxsfSwiUGFyZW50U3R5bGUiOm51bGx9LCJEdXJhdGlvblN0eWxlIjp7IiRpZCI6IjM0MiIsIkZvbnRTZXR0aW5ncyI6eyIkaWQiOiIzNDMiLCJGb250U2l6ZSI6MTIsIkZvbnROYW1lIjoiQ2FsaWJyaSIsIklzQm9sZCI6ZmFsc2UsIklzSXRhbGljIjpmYWxzZSwiSXNVbmRlcmxpbmVkIjpmYWxzZSwiUGFyZW50U3R5bGUiOm51bGx9LCJBdXRvU2l6ZSI6MCwiRm9yZWdyb3VuZCI6eyIkaWQiOiIzNDQiLCJDb2xvciI6eyIkaWQiOiIzND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zQ2IiwiVG9wIjowLjAsIkxlZnQiOjAuMCwiUmlnaHQiOjAuMCwiQm90dG9tIjowLjB9LCJQYWRkaW5nIjp7IiRpZCI6IjM0NyIsIlRvcCI6MC4wLCJMZWZ0IjowLjAsIlJpZ2h0IjowLjAsIkJvdHRvbSI6MC4wfSwiQmFja2dyb3VuZCI6eyIkaWQiOiIzNDgiLCJDb2xvciI6eyIkaWQiOiIzNDkiLCJBIjo4OSwiUiI6MCwiRyI6MCwiQiI6MH19LCJJc1Zpc2libGUiOnRydWUsIldpZHRoIjowLjAsIkhlaWdodCI6MC4wLCJCb3JkZXJTdHlsZSI6eyIkaWQiOiIzNTAiLCJMaW5lQ29sb3IiOm51bGwsIkxpbmVXZWlnaHQiOjAuMCwiTGluZVR5cGUiOjAsIlBhcmVudFN0eWxlIjpudWxsfSwiUGFyZW50U3R5bGUiOm51bGx9LCJIb3Jpem9udGFsQ29ubmVjdG9yU3R5bGUiOnsiJGlkIjoiMzUxIiwiTGluZUNvbG9yIjp7IiRpZCI6IjM1MiIsIiR0eXBlIjoiTkxSRS5Db21tb24uRG9tLlNvbGlkQ29sb3JCcnVzaCwgTkxSRS5Db21tb24iLCJDb2xvciI6eyIkaWQiOiIzNTMiLCJBIjoyNTUsIlIiOjIwNCwiRyI6MjA0LCJCIjoyMDR9fSwiTGluZVdlaWdodCI6MS4wLCJMaW5lVHlwZSI6MCwiUGFyZW50U3R5bGUiOm51bGx9LCJWZXJ0aWNhbENvbm5lY3RvclN0eWxlIjp7IiRpZCI6IjM1NCIsIkxpbmVDb2xvciI6eyIkaWQiOiIzNTUiLCIkdHlwZSI6Ik5MUkUuQ29tbW9uLkRvbS5Tb2xpZENvbG9yQnJ1c2gsIE5MUkUuQ29tbW9uIiwiQ29sb3IiOnsiJGlkIjoiMzU2IiwiQSI6MjU1LCJSIjoyMDQsIkciOjIwNCwiQiI6MjA0fX0sIkxpbmVXZWlnaHQiOjEuMCwiTGluZVR5cGUiOjAsIlBhcmVudFN0eWxlIjpudWxsfSwiTWFyZ2luIjpudWxsLCJTdGFydERhdGVQb3NpdGlvbiI6MCwiRW5kRGF0ZVBvc2l0aW9uIjowLCJEYXRlSXNWaXNpYmxlIjp0cnVlLCJUaXRsZVBvc2l0aW9uIjoyLCJEdXJhdGlvblBvc2l0aW9uIjoxLCJQZXJjZW50YWdlQ29tcGxldGVkUG9zaXRpb24iOjYsIlZhcmlhbmNlUG9zaXRpb24iOjYsIlNwYWNpbmciOjEwLCJJc0JlbG93VGltZWJhbmQiOnRydWUsIlBlcmNlbnRhZ2VDb21wbGV0ZVNoYXBlT3BhY2l0eSI6MzUsIkJhc2VsaW5lU3R5bGUiOnsiJGlkIjoiMzU3IiwiU2hhcGVTdHlsZSI6eyIkaWQiOiIzNTgiLCJNYXJnaW4iOnsiJGlkIjoiMzU5IiwiVG9wIjowLjAsIkxlZnQiOjAuMCwiUmlnaHQiOjAuMCwiQm90dG9tIjowLjB9LCJQYWRkaW5nIjp7IiRpZCI6IjM2MCIsIlRvcCI6MC4wLCJMZWZ0IjowLjAsIlJpZ2h0IjowLjAsIkJvdHRvbSI6MC4wfSwiQmFja2dyb3VuZCI6eyIkaWQiOiIzNjEiLCJDb2xvciI6eyIkaWQiOiIzNjIiLCJBIjoxNTMsIlIiOjAsIkciOjAsIkIiOjB9fSwiSXNWaXNpYmxlIjp0cnVlLCJXaWR0aCI6MC4wLCJIZWlnaHQiOjAuMCwiQm9yZGVyU3R5bGUiOnsiJGlkIjoiMzYzIiwiTGluZUNvbG9yIjp7IiRpZCI6IjM2NCIsIiR0eXBlIjoiTkxSRS5Db21tb24uRG9tLlNvbGlkQ29sb3JCcnVzaCwgTkxSRS5Db21tb24iLCJDb2xvciI6eyIkaWQiOiIzNjUiLCJBIjoyNTUsIlIiOjI1NSwiRyI6MCwiQiI6MH19LCJMaW5lV2VpZ2h0IjowLjAsIkxpbmVUeXBlIjowLCJQYXJlbnRTdHlsZSI6bnVsbH0sIlBhcmVudFN0eWxlIjpudWxsfSwiTWFyZ2luIjp7IiRpZCI6IjM2NiIsIlRvcCI6MC4wLCJMZWZ0IjowLjAsIlJpZ2h0IjowLjAsIkJvdHRvbSI6MC4wfSwiUGFkZGluZyI6eyIkaWQiOiIzNjciLCJUb3AiOjAuMCwiTGVmdCI6MC4wLCJSaWdodCI6MC4wLCJCb3R0b20iOjAuMH0sIkJhY2tncm91bmQiOm51bGwsIklzVmlzaWJsZSI6dHJ1ZSwiV2lkdGgiOjAuMCwiSGVpZ2h0IjowLjAsIkJvcmRlclN0eWxlIjpudWxsLCJQYXJlbnRTdHlsZSI6bnVsbH0sIlNoYXBlU3R5bGUiOnsiJGlkIjoiMzY4IiwiTWFyZ2luIjp7IiRpZCI6IjM2OSIsIlRvcCI6MC4wLCJMZWZ0Ijo0LjAsIlJpZ2h0Ijo0LjAsIkJvdHRvbSI6MC4wfSwiUGFkZGluZyI6eyIkaWQiOiIzNzAiLCJUb3AiOjAuMCwiTGVmdCI6MC4wLCJSaWdodCI6MC4wLCJCb3R0b20iOjAuMH0sIkJhY2tncm91bmQiOnsiJGlkIjoiMzcxIiwiQ29sb3IiOnsiJGlkIjoiMzcyIiwiQSI6MjU1LCJSIjoyMjgsIkciOjAsIkIiOjg5fX0sIklzVmlzaWJsZSI6dHJ1ZSwiV2lkdGgiOjAuMCwiSGVpZ2h0IjoyMi4wLCJCb3JkZXJTdHlsZSI6eyIkaWQiOiIzNzMiLCJMaW5lQ29sb3IiOnsiJGlkIjoiMzc0IiwiJHR5cGUiOiJOTFJFLkNvbW1vbi5Eb20uU29saWRDb2xvckJydXNoLCBOTFJFLkNvbW1vbiIsIkNvbG9yIjp7IiRpZCI6IjM3NSIsIkEiOjI1NSwiUiI6MjU1LCJHIjowLCJCIjowfX0sIkxpbmVXZWlnaHQiOjAuMCwiTGluZVR5cGUiOjAsIlBhcmVudFN0eWxlIjpudWxsfSwiUGFyZW50U3R5bGUiOm51bGx9LCJUaXRsZVN0eWxlIjp7IiRpZCI6IjM3NiIsIkZvbnRTZXR0aW5ncyI6eyIkaWQiOiIzNzciLCJGb250U2l6ZSI6MTAsIkZvbnROYW1lIjoiQ2FsaWJyaSIsIklzQm9sZCI6dHJ1ZSwiSXNJdGFsaWMiOmZhbHNlLCJJc1VuZGVybGluZWQiOmZhbHNlLCJQYXJlbnRTdHlsZSI6bnVsbH0sIkF1dG9TaXplIjowLCJGb3JlZ3JvdW5kIjp7IiRpZCI6IjM3OCIsIkNvbG9yIjp7IiRpZCI6IjM3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ODAiLCJUb3AiOjAuMCwiTGVmdCI6MC4wLCJSaWdodCI6MC4wLCJCb3R0b20iOjAuMH0sIlBhZGRpbmciOnsiJGlkIjoiMzgxIiwiVG9wIjowLjAsIkxlZnQiOjAuMCwiUmlnaHQiOjAuMCwiQm90dG9tIjowLjB9LCJCYWNrZ3JvdW5kIjp7IiRpZCI6IjM4MiIsIkNvbG9yIjp7IiRpZCI6IjM4MyIsIkEiOjg5LCJSIjowLCJHIjowLCJCIjowfX0sIklzVmlzaWJsZSI6dHJ1ZSwiV2lkdGgiOjAuMCwiSGVpZ2h0IjowLjAsIkJvcmRlclN0eWxlIjp7IiRpZCI6IjM4NCIsIkxpbmVDb2xvciI6bnVsbCwiTGluZVdlaWdodCI6MC4wLCJMaW5lVHlwZSI6MCwiUGFyZW50U3R5bGUiOm51bGx9LCJQYXJlbnRTdHlsZSI6bnVsbH0sIkRhdGVTdHlsZSI6eyIkaWQiOiIzODUiLCJGb250U2V0dGluZ3MiOnsiJGlkIjoiMzg2IiwiRm9udFNpemUiOjksIkZvbnROYW1lIjoiQ2FsaWJyaSIsIklzQm9sZCI6ZmFsc2UsIklzSXRhbGljIjpmYWxzZSwiSXNVbmRlcmxpbmVkIjpmYWxzZSwiUGFyZW50U3R5bGUiOm51bGx9LCJBdXRvU2l6ZSI6MCwiRm9yZWdyb3VuZCI6eyIkaWQiOiIzODciLCJDb2xvciI6eyIkaWQiOiIzO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g5IiwiVG9wIjowLjAsIkxlZnQiOjAuMCwiUmlnaHQiOjAuMCwiQm90dG9tIjowLjB9LCJQYWRkaW5nIjp7IiRpZCI6IjM5MCIsIlRvcCI6MC4wLCJMZWZ0IjowLjAsIlJpZ2h0IjowLjAsIkJvdHRvbSI6MC4wfSwiQmFja2dyb3VuZCI6eyIkaWQiOiIzOTEiLCJDb2xvciI6eyIkaWQiOiIzOTIiLCJBIjo4OSwiUiI6MCwiRyI6MCwiQiI6MH19LCJJc1Zpc2libGUiOnRydWUsIldpZHRoIjowLjAsIkhlaWdodCI6MC4wLCJCb3JkZXJTdHlsZSI6eyIkaWQiOiIzOTMiLCJMaW5lQ29sb3IiOm51bGwsIkxpbmVXZWlnaHQiOjAuMCwiTGluZVR5cGUiOjAsIlBhcmVudFN0eWxlIjpudWxsfSwiUGFyZW50U3R5bGUiOm51bGx9LCJEYXRlRm9ybWF0Ijp7IiRpZCI6IjM5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UiLCJGb3JtYXQiOjAsIklzVmlzaWJsZSI6ZmFsc2UsIkxhc3RLbm93blZpc2liaWxpdHlTdGF0ZSI6ZmFsc2V9LCJJc1Zpc2libGUiOnRydWUsIlZhcmlhbmNlU3R5bGUiOnsiJGlkIjoiMzk2IiwiVGV4dFN0eWxlIjp7IiRpZCI6IjM5NyIsIkZvbnRTZXR0aW5ncyI6eyIkaWQiOiIzOTgiLCJGb250U2l6ZSI6MTEsIkZvbnROYW1lIjoiQ2FsaWJyaSIsIklzQm9sZCI6ZmFsc2UsIklzSXRhbGljIjpmYWxzZSwiSXNVbmRlcmxpbmVkIjpmYWxzZSwiUGFyZW50U3R5bGUiOm51bGx9LCJBdXRvU2l6ZSI6MCwiRm9yZWdyb3VuZCI6eyIkaWQiOiIzOTkiLCJDb2xvciI6eyIkaWQiOiI0M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aWQiOiI0MDQiLCJBIjowLCJSIjowLCJHIjowLCJCIjowfX0sIklzVmlzaWJsZSI6dHJ1ZSwiV2lkdGgiOjAuMCwiSGVpZ2h0IjowLjAsIkJvcmRlclN0eWxlIjp7IiRpZCI6IjQwNSIsIkxpbmVDb2xvciI6bnVsbCwiTGluZVdlaWdodCI6MC4wLCJMaW5lVHlwZSI6MCwiUGFyZW50U3R5bGUiOm51bGx9LCJQYXJlbnRTdHlsZSI6bnVsbH0sIlBhcmVudFN0eWxlIjpudWxsfSwiUGFyZW50U3R5bGUiOm51bGwsIl9leHBsaWNpdGx5U2V0Ijp7IiRpZCI6IjQwN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QwNyIsIlNoYXBlIjo3LCJDb25uZWN0b3JNYXJnaW4iOnsiJGlkIjoiNDA4IiwiVG9wIjowLjAsIkxlZnQiOjIuMCwiUmlnaHQiOjIuMCwiQm90dG9tIjowLjB9LCJDb25uZWN0b3JTdHlsZSI6eyIkaWQiOiI0MDkiLCJMaW5lQ29sb3IiOnsiJGlkIjoiNDEwIiwiJHR5cGUiOiJOTFJFLkNvbW1vbi5Eb20uU29saWRDb2xvckJydXNoLCBOTFJFLkNvbW1vbiIsIkNvbG9yIjp7IiRpZCI6IjQxMSIsIkEiOjEyNywiUiI6NzksIkciOjEyOSwiQiI6MTg5fX0sIkxpbmVXZWlnaHQiOjEuMCwiTGluZVR5cGUiOjAsIlBhcmVudFN0eWxlIjpudWxsfSwiSXNCZWxvd1RpbWViYW5kIjpmYWxzZSwiUG9zaXRpb25PblRhc2siOjEsIkhpZGVEYXRlIjpmYWxzZSwiU2hhcGVTaXplIjoxLCJTcGFjaW5nIjowLjAsIlBhZGRpbmciOnsiJGlkIjoiNDEyIiwiVG9wIjo1LjAsIkxlZnQiOjMuMCwiUmlnaHQiOjAuMCwiQm90dG9tIjoyLjB9LCJTaGFwZVN0eWxlIjp7IiRpZCI6IjQxMyIsIk1hcmdpbiI6eyIkaWQiOiI0MTQiLCJUb3AiOjAuMCwiTGVmdCI6MC4wLCJSaWdodCI6MC4wLCJCb3R0b20iOjAuMH0sIlBhZGRpbmciOnsiJGlkIjoiNDE1IiwiVG9wIjowLjAsIkxlZnQiOjAuMCwiUmlnaHQiOjAuMCwiQm90dG9tIjowLjB9LCJCYWNrZ3JvdW5kIjp7IiRpZCI6IjQxNiIsIkNvbG9yIjp7IiRpZCI6IjQxNyIsIkEiOjI1NSwiUiI6MjI4LCJHIjowLCJCIjo4OX19LCJJc1Zpc2libGUiOnRydWUsIldpZHRoIjoxOC4wLCJIZWlnaHQiOjIwLjAsIkJvcmRlclN0eWxlIjp7IiRpZCI6IjQxOCIsIkxpbmVDb2xvciI6eyIkaWQiOiI0MTkiLCIkdHlwZSI6Ik5MUkUuQ29tbW9uLkRvbS5Tb2xpZENvbG9yQnJ1c2gsIE5MUkUuQ29tbW9uIiwiQ29sb3IiOnsiJGlkIjoiNDIwIiwiQSI6MjU1LCJSIjoyNTUsIkciOjAsIkIiOjB9fSwiTGluZVdlaWdodCI6MC4wLCJMaW5lVHlwZSI6MCwiUGFyZW50U3R5bGUiOm51bGx9LCJQYXJlbnRTdHlsZSI6bnVsbH0sIlRpdGxlU3R5bGUiOnsiJGlkIjoiNDIxIiwiRm9udFNldHRpbmdzIjp7IiRpZCI6IjQyMiIsIkZvbnRTaXplIjoxMCwiRm9udE5hbWUiOiJDYWxpYnJpIiwiSXNCb2xkIjp0cnVlLCJJc0l0YWxpYyI6ZmFsc2UsIklzVW5kZXJsaW5lZCI6ZmFsc2UsIlBhcmVudFN0eWxlIjpudWxsfSwiQXV0b1NpemUiOjAsIkZvcmVncm91bmQiOnsiJGlkIjoiNDIzIiwiQ29sb3IiOnsiJGlkIjoiND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yNSIsIlRvcCI6MC4wLCJMZWZ0IjowLjAsIlJpZ2h0IjowLjAsIkJvdHRvbSI6MC4wfSwiUGFkZGluZyI6eyIkaWQiOiI0MjYiLCJUb3AiOjAuMCwiTGVmdCI6MC4wLCJSaWdodCI6MC4wLCJCb3R0b20iOjAuMH0sIkJhY2tncm91bmQiOnsiJGlkIjoiNDI3IiwiQ29sb3IiOnsiJGlkIjoiNDI4IiwiQSI6ODksIlIiOjAsIkciOjAsIkIiOjB9fSwiSXNWaXNpYmxlIjp0cnVlLCJXaWR0aCI6MC4wLCJIZWlnaHQiOjAuMCwiQm9yZGVyU3R5bGUiOnsiJGlkIjoiNDI5IiwiTGluZUNvbG9yIjpudWxsLCJMaW5lV2VpZ2h0IjowLjAsIkxpbmVUeXBlIjowLCJQYXJlbnRTdHlsZSI6bnVsbH0sIlBhcmVudFN0eWxlIjpudWxsfSwiRGF0ZVN0eWxlIjp7IiRpZCI6IjQzMCIsIkZvbnRTZXR0aW5ncyI6eyIkaWQiOiI0MzEiLCJGb250U2l6ZSI6OSwiRm9udE5hbWUiOiJDYWxpYnJpIiwiSXNCb2xkIjpmYWxzZSwiSXNJdGFsaWMiOmZhbHNlLCJJc1VuZGVybGluZWQiOmZhbHNlLCJQYXJlbnRTdHlsZSI6bnVsbH0sIkF1dG9TaXplIjowLCJGb3JlZ3JvdW5kIjp7IiRpZCI6IjQzMiIsIkNvbG9yIjp7IiRpZCI6IjQz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0MzQiLCJUb3AiOjAuMCwiTGVmdCI6MC4wLCJSaWdodCI6MC4wLCJCb3R0b20iOjAuMH0sIlBhZGRpbmciOnsiJGlkIjoiNDM1IiwiVG9wIjowLjAsIkxlZnQiOjAuMCwiUmlnaHQiOjAuMCwiQm90dG9tIjowLjB9LCJCYWNrZ3JvdW5kIjp7IiRpZCI6IjQzNiIsIkNvbG9yIjp7IiRpZCI6IjQzNyIsIkEiOjg5LCJSIjowLCJHIjowLCJCIjowfX0sIklzVmlzaWJsZSI6dHJ1ZSwiV2lkdGgiOjAuMCwiSGVpZ2h0IjowLjAsIkJvcmRlclN0eWxlIjp7IiRpZCI6IjQzOCIsIkxpbmVDb2xvciI6bnVsbCwiTGluZVdlaWdodCI6MC4wLCJMaW5lVHlwZSI6MCwiUGFyZW50U3R5bGUiOm51bGx9LCJQYXJlbnRTdHlsZSI6bnVsbH0sIkRhdGVGb3JtYXQiOnsiJGlkIjoiND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CIsIkZvcm1hdCI6MCwiSXNWaXNpYmxlIjpmYWxzZSwiTGFzdEtub3duVmlzaWJpbGl0eVN0YXRlIjpmYWxzZX0sIklzVmlzaWJsZSI6dHJ1ZSwiVmFyaWFuY2VTdHlsZSI6eyIkaWQiOiI0NDEiLCJUZXh0U3R5bGUiOnsiJGlkIjoiNDQyIiwiRm9udFNldHRpbmdzIjp7IiRpZCI6IjQ0MyIsIkZvbnRTaXplIjoxMSwiRm9udE5hbWUiOiJDYWxpYnJpIiwiSXNCb2xkIjpmYWxzZSwiSXNJdGFsaWMiOmZhbHNlLCJJc1VuZGVybGluZWQiOmZhbHNlLCJQYXJlbnRTdHlsZSI6bnVsbH0sIkF1dG9TaXplIjowLCJGb3JlZ3JvdW5kIjp7IiRpZCI6IjQ0NCIsIkNvbG9yIjp7IiRpZCI6IjQ0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DYiLCJUb3AiOjAuMCwiTGVmdCI6MC4wLCJSaWdodCI6MC4wLCJCb3R0b20iOjAuMH0sIlBhZGRpbmciOnsiJGlkIjoiNDQ3IiwiVG9wIjowLjAsIkxlZnQiOjAuMCwiUmlnaHQiOjAuMCwiQm90dG9tIjowLjB9LCJCYWNrZ3JvdW5kIjp7IiRpZCI6IjQ0OCIsIkNvbG9yIjp7IiRpZCI6IjQ0OSIsIkEiOjAsIlIiOjAsIkciOjAsIkIiOjB9fSwiSXNWaXNpYmxlIjpmYWxzZSwiV2lkdGgiOjAuMCwiSGVpZ2h0IjowLjAsIkJvcmRlclN0eWxlIjp7IiRpZCI6IjQ1MCIsIkxpbmVDb2xvciI6bnVsbCwiTGluZVdlaWdodCI6MC4wLCJMaW5lVHlwZSI6MCwiUGFyZW50U3R5bGUiOm51bGx9LCJQYXJlbnRTdHlsZSI6bnVsbH0sIlBhcmVudFN0eWxlIjpudWxsfSwiUGFyZW50U3R5bGUiOm51bGx9LCJEZWZhdWx0U3dpbWxhbmVNaWxlc3RvbmVTdHlsZSI6eyIkaWQiOiI0NTEiLCJUaXRsZVBvc2l0aW9uIjoiUmlnaHQiLCJEYXRlUG9zaXRpb24iOiJMZWZ0IiwiVmFyaWFuY2VQb3NpdGlvbiI6IkxlZnQiLCJTaGFwZVR5cGUiOjcsIlNoYXBlU2l6ZSI6MSwiU3BhY2luZyI6NSwiU2hhcGVTdHlsZSI6eyIkaWQiOiI0NTIiLCJNYXJnaW4iOnsiJGlkIjoiNDUzIiwiVG9wIjowLjAsIkxlZnQiOjAuMCwiUmlnaHQiOjAuMCwiQm90dG9tIjowLjB9LCJQYWRkaW5nIjp7IiRpZCI6IjQ1NCIsIlRvcCI6MC4wLCJMZWZ0IjowLjAsIlJpZ2h0IjowLjAsIkJvdHRvbSI6MC4wfSwiQmFja2dyb3VuZCI6eyIkaWQiOiI0NTUiLCJDb2xvciI6eyIkaWQiOiI0NTYiLCJBIjoyNTUsIlIiOjIyOCwiRyI6MCwiQiI6ODl9fSwiSXNWaXNpYmxlIjp0cnVlLCJXaWR0aCI6MTguMCwiSGVpZ2h0IjoyMC4wLCJCb3JkZXJTdHlsZSI6eyIkaWQiOiI0NTciLCJMaW5lQ29sb3IiOnsiJGlkIjoiNDU4IiwiJHR5cGUiOiJOTFJFLkNvbW1vbi5Eb20uU29saWRDb2xvckJydXNoLCBOTFJFLkNvbW1vbiIsIkNvbG9yIjp7IiRpZCI6IjQ1OSIsIkEiOjI1NSwiUiI6MjU1LCJHIjowLCJCIjowfX0sIkxpbmVXZWlnaHQiOjAuMCwiTGluZVR5cGUiOjAsIlBhcmVudFN0eWxlIjpudWxsfSwiUGFyZW50U3R5bGUiOm51bGx9LCJUaXRsZVN0eWxlIjp7IiRpZCI6IjQ2MCIsIkZvbnRTZXR0aW5ncyI6eyIkaWQiOiI0NjEiLCJGb250U2l6ZSI6MTAsIkZvbnROYW1lIjoiQ2FsaWJyaSIsIklzQm9sZCI6dHJ1ZSwiSXNJdGFsaWMiOmZhbHNlLCJJc1VuZGVybGluZWQiOmZhbHNlLCJQYXJlbnRTdHlsZSI6bnVsbH0sIkF1dG9TaXplIjowLCJGb3JlZ3JvdW5kIjp7IiRpZCI6IjQ2MiIsIkNvbG9yIjp7IiRpZCI6IjQ2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g5LCJSIjowLCJHIjowLCJCIjowfX0sIklzVmlzaWJsZSI6dHJ1ZSwiV2lkdGgiOjAuMCwiSGVpZ2h0IjowLjAsIkJvcmRlclN0eWxlIjp7IiRpZCI6IjQ2OCIsIkxpbmVDb2xvciI6bnVsbCwiTGluZVdlaWdodCI6MC4wLCJMaW5lVHlwZSI6MCwiUGFyZW50U3R5bGUiOm51bGx9LCJQYXJlbnRTdHlsZSI6bnVsbH0sIkRhdGVTdHlsZSI6eyIkaWQiOiI0NjkiLCJGb250U2V0dGluZ3MiOnsiJGlkIjoiNDcwIiwiRm9udFNpemUiOjksIkZvbnROYW1lIjoiQ2FsaWJyaSIsIklzQm9sZCI6ZmFsc2UsIklzSXRhbGljIjpmYWxzZSwiSXNVbmRlcmxpbmVkIjpmYWxzZSwiUGFyZW50U3R5bGUiOm51bGx9LCJBdXRvU2l6ZSI6MCwiRm9yZWdyb3VuZCI6eyIkaWQiOiI0NzEiLCJDb2xvciI6eyIkaWQiOiI0Nz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DczIiwiVG9wIjowLjAsIkxlZnQiOjAuMCwiUmlnaHQiOjAuMCwiQm90dG9tIjowLjB9LCJQYWRkaW5nIjp7IiRpZCI6IjQ3NCIsIlRvcCI6MC4wLCJMZWZ0IjowLjAsIlJpZ2h0IjowLjAsIkJvdHRvbSI6MC4wfSwiQmFja2dyb3VuZCI6eyIkaWQiOiI0NzUiLCJDb2xvciI6eyIkaWQiOiI0NzYiLCJBIjo4OSwiUiI6MCwiRyI6MCwiQiI6MH19LCJJc1Zpc2libGUiOnRydWUsIldpZHRoIjowLjAsIkhlaWdodCI6MC4wLCJCb3JkZXJTdHlsZSI6eyIkaWQiOiI0NzciLCJMaW5lQ29sb3IiOm51bGwsIkxpbmVXZWlnaHQiOjAuMCwiTGluZVR5cGUiOjAsIlBhcmVudFN0eWxlIjpudWxsfSwiUGFyZW50U3R5bGUiOm51bGx9LCJEYXRlRm9ybWF0Ijp7IiRpZCI6IjQ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kiLCJGb3JtYXQiOjAsIklzVmlzaWJsZSI6ZmFsc2UsIkxhc3RLbm93blZpc2liaWxpdHlTdGF0ZSI6ZmFsc2V9LCJJc1Zpc2libGUiOnRydWUsIlZhcmlhbmNlU3R5bGUiOnsiJGlkIjoiNDgwIiwiVGV4dFN0eWxlIjp7IiRpZCI6IjQ4MSIsIkZvbnRTZXR0aW5ncyI6eyIkaWQiOiI0ODIiLCJGb250U2l6ZSI6MTEsIkZvbnROYW1lIjoiQ2FsaWJyaSIsIklzQm9sZCI6ZmFsc2UsIklzSXRhbGljIjpmYWxzZSwiSXNVbmRlcmxpbmVkIjpmYWxzZSwiUGFyZW50U3R5bGUiOm51bGx9LCJBdXRvU2l6ZSI6MCwiRm9yZWdyb3VuZCI6eyIkaWQiOiI0ODMiLCJDb2xvciI6eyIkaWQiOiI0O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g1IiwiVG9wIjowLjAsIkxlZnQiOjAuMCwiUmlnaHQiOjAuMCwiQm90dG9tIjowLjB9LCJQYWRkaW5nIjp7IiRpZCI6IjQ4NiIsIlRvcCI6MC4wLCJMZWZ0IjowLjAsIlJpZ2h0IjowLjAsIkJvdHRvbSI6MC4wfSwiQmFja2dyb3VuZCI6eyIkaWQiOiI0ODciLCJDb2xvciI6eyIkaWQiOiI0ODgiLCJBIjowLCJSIjowLCJHIjowLCJCIjowfX0sIklzVmlzaWJsZSI6dHJ1ZSwiV2lkdGgiOjAuMCwiSGVpZ2h0IjowLjAsIkJvcmRlclN0eWxlIjp7IiRpZCI6IjQ4OSIsIkxpbmVDb2xvciI6bnVsbCwiTGluZVdlaWdodCI6MC4wLCJMaW5lVHlwZSI6MCwiUGFyZW50U3R5bGUiOm51bGx9LCJQYXJlbnRTdHlsZSI6bnVsbH0sIlBhcmVudFN0eWxlIjpudWxsfSwiUGFyZW50U3R5bGUiOm51bGx9LCJEZWZhdWx0U3dpbWxhbmVBY3Rpdml0eVN0eWxlIjp7IiRpZCI6IjQ5MCIsIkhlYWRlclN0eWxlIjp7IiRpZCI6IjQ5MSIsIlRleHRTdHlsZSI6eyIkaWQiOiI0OTIiLCJGb250U2V0dGluZ3MiOnsiJGlkIjoiNDkzIiwiRm9udFNpemUiOjExLCJGb250TmFtZSI6IkNhbGlicmkiLCJJc0JvbGQiOmZhbHNlLCJJc0l0YWxpYyI6ZmFsc2UsIklzVW5kZXJsaW5lZCI6ZmFsc2UsIlBhcmVudFN0eWxlIjpudWxsfSwiQXV0b1NpemUiOjIsIkZvcmVncm91bmQiOnsiJGlkIjoiNDk0IiwiQ29sb3IiOnsiJGlkIjoiNDk1IiwiQSI6MjU1LCJSIjowLCJHIjowLCJCIjowfX0sIk1heFdpZHRoIjoiSW5maW5pdHkiLCJNYXhIZWlnaHQiOjAuMCwiU21hcnRGb3JlZ3JvdW5kSXNBY3RpdmUiOmZhbHNlLCJIb3Jpem9udGFsQWxpZ25tZW50IjowLCJWZXJ0aWNhbEFsaWdubWVudCI6MCwiU21hcnRGb3JlZ3JvdW5kIjpudWxsLCJCYWNrZ3JvdW5kRmlsbFR5cGUiOjAsIk1hcmdpbiI6eyIkaWQiOiI0OTYiLCJUb3AiOjAuMCwiTGVmdCI6MC4wLCJSaWdodCI6MC4wLCJCb3R0b20iOjAuMH0sIlBhZGRpbmciOnsiJGlkIjoiNDk3IiwiVG9wIjowLjAsIkxlZnQiOjAuMCwiUmlnaHQiOjAuMCwiQm90dG9tIjowLjB9LCJCYWNrZ3JvdW5kIjpudWxsLCJJc1Zpc2libGUiOnRydWUsIldpZHRoIjowLjAsIkhlaWdodCI6MC4wLCJCb3JkZXJTdHlsZSI6bnVsbCwiUGFyZW50U3R5bGUiOm51bGx9LCJSZWN0YW5nbGVTdHlsZSI6eyIkaWQiOiI0OTgiLCJNYXJnaW4iOnsiJGlkIjoiNDk5IiwiVG9wIjowLjAsIkxlZnQiOjAuMCwiUmlnaHQiOjAuMCwiQm90dG9tIjowLjB9LCJQYWRkaW5nIjp7IiRpZCI6IjUwMCIsIlRvcCI6MC4wLCJMZWZ0IjowLjAsIlJpZ2h0IjowLjAsIkJvdHRvbSI6MC4wfSwiQmFja2dyb3VuZCI6eyIkaWQiOiI1MDEiLCJDb2xvciI6eyIkaWQiOiI1MDIiLCJBIjo2MywiUiI6MjI4LCJHIjowLCJCIjo4OX19LCJJc1Zpc2libGUiOnRydWUsIldpZHRoIjowLjAsIkhlaWdodCI6MC4wLCJCb3JkZXJTdHlsZSI6eyIkaWQiOiI1MDMiLCJMaW5lQ29sb3IiOnsiJGlkIjoiNTA0IiwiJHR5cGUiOiJOTFJFLkNvbW1vbi5Eb20uU29saWRDb2xvckJydXNoLCBOTFJFLkNvbW1vbiIsIkNvbG9yIjp7IiRpZCI6IjUwNSIsIkEiOjI1NSwiUiI6MjU1LCJHIjowLCJCIjowfX0sIkxpbmVXZWlnaHQiOjAuMCwiTGluZVR5cGUiOjAsIlBhcmVudFN0eWxlIjpudWxsfSwiUGFyZW50U3R5bGUiOm51bGx9LCJNYXJnaW4iOnsiJGlkIjoiNTA2IiwiVG9wIjowLjAsIkxlZnQiOjAuMCwiUmlnaHQiOjAuMCwiQm90dG9tIjowLjB9LCJQYWRkaW5nIjp7IiRpZCI6IjUwNyIsIlRvcCI6MC4wLCJMZWZ0IjowLjAsIlJpZ2h0IjowLjAsIkJvdHRvbSI6MC4wfSwiQmFja2dyb3VuZCI6bnVsbCwiSXNWaXNpYmxlIjp0cnVlLCJXaWR0aCI6MC4wLCJIZWlnaHQiOjAuMCwiQm9yZGVyU3R5bGUiOm51bGwsIlBhcmVudFN0eWxlIjpudWxsfSwiQmFja2dyb3VuZFN0eWxlIjp7IiRpZCI6IjUwOCIsIk1hcmdpbiI6eyIkaWQiOiI1MDkiLCJUb3AiOjAuMCwiTGVmdCI6MC4wLCJSaWdodCI6MC4wLCJCb3R0b20iOjAuMH0sIlBhZGRpbmciOnsiJGlkIjoiNTEwIiwiVG9wIjowLjAsIkxlZnQiOjAuMCwiUmlnaHQiOjAuMCwiQm90dG9tIjowLjB9LCJCYWNrZ3JvdW5kIjp7IiRpZCI6IjUxMSIsIkNvbG9yIjp7IiRpZCI6IjUxMiIsIkEiOjUxLCJSIjoyMjgsIkciOjAsIkIiOjg5fX0sIklzVmlzaWJsZSI6dHJ1ZSwiV2lkdGgiOjAuMCwiSGVpZ2h0IjowLjAsIkJvcmRlclN0eWxlIjp7IiRpZCI6IjUxMyIsIkxpbmVDb2xvciI6eyIkaWQiOiI1MTQiLCIkdHlwZSI6Ik5MUkUuQ29tbW9uLkRvbS5Tb2xpZENvbG9yQnJ1c2gsIE5MUkUuQ29tbW9uIiwiQ29sb3IiOnsiJGlkIjoiNTE1IiwiQSI6MjU1LCJSIjoyNTUsIkciOjAsIkIiOjB9fSwiTGluZVdlaWdodCI6MC4wLCJMaW5lVHlwZSI6MCwiUGFyZW50U3R5bGUiOm51bGx9LCJQYXJlbnRTdHlsZSI6bnVsbH0sIk1hcmdpbiI6eyIkaWQiOiI1MTYiLCJUb3AiOjAuMCwiTGVmdCI6MC4wLCJSaWdodCI6MC4wLCJCb3R0b20iOjAuMH0sIlBhZGRpbmciOnsiJGlkIjoiNTE3IiwiVG9wIjowLjAsIkxlZnQiOjAuMCwiUmlnaHQiOjAuMCwiQm90dG9tIjowLjB9LCJJc1Zpc2libGUiOnRydWUsIldpZHRoIjowLjAsIkhlaWdodCI6MC4wLCJCb3JkZXJTdHlsZSI6eyIkaWQiOiI1MTgiLCJMaW5lQ29sb3IiOm51bGwsIkxpbmVXZWlnaHQiOjAuMCwiTGluZVR5cGUiOjAsIlBhcmVudFN0eWxlIjpudWxsfSwiUGFyZW50U3R5bGUiOm51bGx9LCJNYXJnaW4iOnsiJGlkIjoiNTE5IiwiVG9wIjowLjAsIkxlZnQiOjAuMCwiUmlnaHQiOjAuMCwiQm90dG9tIjowLjB9LCJQYWRkaW5nIjp7IiRpZCI6IjUyMCIsIlRvcCI6MC4wLCJMZWZ0IjowLjAsIlJpZ2h0IjowLjAsIkJvdHRvbSI6MC4wfSwiSXNWaXNpYmxlIjp0cnVlLCJXaWR0aCI6MC4wLCJIZWlnaHQiOjAuMCwiQm9yZGVyU3R5bGUiOnsiJGlkIjoiNTIxIiwiTGluZUNvbG9yIjpudWxsLCJMaW5lV2VpZ2h0IjowLjAsIkxpbmVUeXBlIjowLCJQYXJlbnRTdHlsZSI6bnVsbH0sIlBhcmVudFN0eWxlIjpudWxsfSwiX2FkZGl0aW9uYWxTd2ltbGFuZVYyU3R5bGVzIjpbXSwiQ29uZGl0aW9uYWxGb3JtYXR0aW5nIjp7IiRpZCI6IjUyMiIsIlB2QUZvcm1hdHRpbmciOnsiJGlkIjoiNTIzIiwiRGVsYXlUYXNrU3R5bGUiOnsiJGlkIjoiNTI0IiwiU3R5bGVPcHRpb25zIjo4LCJUaXRsZUZvcmVncm91bmQiOnsiJGlkIjoiNTI1IiwiQ29sb3IiOnsiJGlkIjoiNTI2IiwiQSI6MjU1LCJSIjoxNzUsIkciOjAsIkIiOjB9fSwiQWN0dWFsU2hhcGVzQmFja2dyb3VuZCI6eyIkaWQiOiI1MjciLCJDb2xvciI6eyIkaWQiOiI1MjgiLCJBIjo2MiwiUiI6MjU1LCJHIjowLCJCIjowfX0sIkFjdHVhbFNoYXBlc0JvcmRlclN0eWxlIjp7IiRpZCI6IjUyOSIsIkxpbmVDb2xvciI6eyIkaWQiOiI1MzAiLCIkdHlwZSI6Ik5MUkUuQ29tbW9uLkRvbS5Tb2xpZENvbG9yQnJ1c2gsIE5MUkUuQ29tbW9uIiwiQ29sb3IiOnsiJGlkIjoiNTMxIiwiQSI6MTYzLCJSIjoyNTUsIkciOjAsIkIiOjB9fSwiTGluZVdlaWdodCI6My4wLCJMaW5lVHlwZSI6MCwiUGFyZW50U3R5bGUiOm51bGx9LCJCYXNlbGluZVNoYXBlc0JhY2tncm91bmQiOnsiJGlkIjoiNTMyIiwiQ29sb3IiOnsiJGlkIjoiNTMzIiwiQSI6MTg0LCJSIjoyNTUsIkciOjAsIkIiOjB9fSwiVmFyaWFuY2VGb3JlZ3JvdW5kIjp7IiRpZCI6IjUzNCIsIkNvbG9yIjp7IiRpZCI6IjUzNSIsIkEiOjI1NSwiUiI6MTc1LCJHIjowLCJCIjowfX0sIklzVmlzaWJsZSI6dHJ1ZX0sIkRlbGF5TWlsZXN0b25lU3R5bGUiOnsiJGlkIjoiNTM2IiwiU3R5bGVPcHRpb25zIjoyLCJUaXRsZUZvcmVncm91bmQiOnsiJGlkIjoiNTM3IiwiQ29sb3IiOnsiJGlkIjoiNTM4IiwiQSI6MjU1LCJSIjoxNzUsIkciOjAsIkIiOjB9fSwiQWN0dWFsU2hhcGVzQmFja2dyb3VuZCI6eyIkaWQiOiI1MzkiLCJDb2xvciI6eyIkaWQiOiI1NDAiLCJBIjoyNTUsIlIiOjIyMiwiRyI6ODAsIkIiOjUwfX0sIkFjdHVhbFNoYXBlc0JvcmRlclN0eWxlIjp7IiRpZCI6IjU0MSIsIkxpbmVDb2xvciI6eyIkaWQiOiI1NDIiLCIkdHlwZSI6Ik5MUkUuQ29tbW9uLkRvbS5Tb2xpZENvbG9yQnJ1c2gsIE5MUkUuQ29tbW9uIiwiQ29sb3IiOnsiJGlkIjoiNTQzIiwiQSI6MTYzLCJSIjoyNTUsIkciOjAsIkIiOjB9fSwiTGluZVdlaWdodCI6My4wLCJMaW5lVHlwZSI6MCwiUGFyZW50U3R5bGUiOm51bGx9LCJCYXNlbGluZVNoYXBlc0JhY2tncm91bmQiOnsiJGlkIjoiNTQ0IiwiQ29sb3IiOnsiJGlkIjoiNTQ1IiwiQSI6MTg0LCJSIjoyNTUsIkciOjAsIkIiOjB9fSwiVmFyaWFuY2VGb3JlZ3JvdW5kIjp7IiRpZCI6IjU0NiIsIkNvbG9yIjp7IiRpZCI6IjU0NyIsIkEiOjI1NSwiUiI6MTc1LCJHIjowLCJCIjowfX0sIklzVmlzaWJsZSI6dHJ1ZX0sIkFkdmFuY2VUYXNrU3R5bGUiOnsiJGlkIjoiNTQ4IiwiU3R5bGVPcHRpb25zIjo4LCJUaXRsZUZvcmVncm91bmQiOnsiJGlkIjoiNTQ5IiwiQ29sb3IiOnsiJGlkIjoiNTUwIiwiQSI6MjU1LCJSIjowLCJHIjoxMTAsIkIiOjB9fSwiQWN0dWFsU2hhcGVzQmFja2dyb3VuZCI6eyIkaWQiOiI1NTEiLCJDb2xvciI6eyIkaWQiOiI1NTIiLCJBIjo2MSwiUiI6MCwiRyI6MTI4LCJCIjowfX0sIkFjdHVhbFNoYXBlc0JvcmRlclN0eWxlIjp7IiRpZCI6IjU1MyIsIkxpbmVDb2xvciI6eyIkaWQiOiI1NTQiLCIkdHlwZSI6Ik5MUkUuQ29tbW9uLkRvbS5Tb2xpZENvbG9yQnJ1c2gsIE5MUkUuQ29tbW9uIiwiQ29sb3IiOnsiJGlkIjoiNTU1IiwiQSI6MTYzLCJSIjowLCJHIjoxMjgsIkIiOjB9fSwiTGluZVdlaWdodCI6My4wLCJMaW5lVHlwZSI6MCwiUGFyZW50U3R5bGUiOm51bGx9LCJCYXNlbGluZVNoYXBlc0JhY2tncm91bmQiOnsiJGlkIjoiNTU2IiwiQ29sb3IiOnsiJGlkIjoiNTU3IiwiQSI6MTg0LCJSIjowLCJHIjoxMjgsIkIiOjB9fSwiVmFyaWFuY2VGb3JlZ3JvdW5kIjp7IiRpZCI6IjU1OCIsIkNvbG9yIjp7IiRpZCI6IjU1OSIsIkEiOjI1NSwiUiI6MCwiRyI6MTEwLCJCIjowfX0sIklzVmlzaWJsZSI6dHJ1ZX0sIkFkdmFuY2VNaWxlc3RvbmVTdHlsZSI6eyIkaWQiOiI1NjAiLCJTdHlsZU9wdGlvbnMiOjIsIlRpdGxlRm9yZWdyb3VuZCI6eyIkaWQiOiI1NjEiLCJDb2xvciI6eyIkaWQiOiI1NjIiLCJBIjoyNTUsIlIiOjAsIkciOjExMCwiQiI6MH19LCJBY3R1YWxTaGFwZXNCYWNrZ3JvdW5kIjp7IiRpZCI6IjU2MyIsIkNvbG9yIjp7IiRpZCI6IjU2NCIsIkEiOjI1NSwiUiI6MjAsIkciOjEwMCwiQiI6MH19LCJBY3R1YWxTaGFwZXNCb3JkZXJTdHlsZSI6eyIkaWQiOiI1NjUiLCJMaW5lQ29sb3IiOnsiJGlkIjoiNTY2IiwiJHR5cGUiOiJOTFJFLkNvbW1vbi5Eb20uU29saWRDb2xvckJydXNoLCBOTFJFLkNvbW1vbiIsIkNvbG9yIjp7IiRpZCI6IjU2NyIsIkEiOjE2MywiUiI6MCwiRyI6MTI4LCJCIjowfX0sIkxpbmVXZWlnaHQiOjMuMCwiTGluZVR5cGUiOjAsIlBhcmVudFN0eWxlIjpudWxsfSwiQmFzZWxpbmVTaGFwZXNCYWNrZ3JvdW5kIjp7IiRpZCI6IjU2OCIsIkNvbG9yIjp7IiRpZCI6IjU2OSIsIkEiOjE4NCwiUiI6MCwiRyI6MTI4LCJCIjowfX0sIlZhcmlhbmNlRm9yZWdyb3VuZCI6eyIkaWQiOiI1NzAiLCJDb2xvciI6eyIkaWQiOiI1NzEiLCJBIjoyNTUsIlIiOjAsIkciOjExMCwiQiI6MH19LCJJc1Zpc2libGUiOnRydWV9fSwiVmFyaWFuY2VEaXNwbGF5U2V0dGluZ3MiOnsiJGlkIjoiNTcyIiwiVGFza1ZhcmlhbmNlRGlzcGxheU9wdGlvbnMiOnsiJGlkIjoiNTczIiwiU2hvd0RlbGF5VmFyaWFuY2UiOnRydWUsIlNob3dBZHZhbmNlVmFyaWFuY2UiOnRydWUsIlNob3dfMF9WYXJpYW5jZSI6dHJ1ZX0sIk1pbGVzdG9uZVZhcmlhbmNlRGlzcGxheU9wdGlvbnMiOnsiJGlkIjoiNTc0IiwiU2hvd0RlbGF5VmFyaWFuY2UiOnRydWUsIlNob3dBZHZhbmNlVmFyaWFuY2UiOnRydWUsIlNob3dfMF9WYXJpYW5jZSI6dHJ1ZX19fX0sIlNjYWxlIjpudWxsLCJTY2FsZVYyIjp7IiRpZCI6IjU3NSIsIlN0YXJ0RGF0ZSI6IjIwMTYtMTAtMDFUMDA6MDA6MDBaIiwiRW5kRGF0ZSI6IjIwMjctMTEtMzBUMjM6NTk6MDAiLCJBdXRvRGF0ZVJhbmdlIjp0cnVlLCJXb3JraW5nRGF5cyI6MTI3LCJGaXNjYWxZZWFyIjp7IiRpZCI6IjU3NiIsIlN0YXJ0TW9udGgiOjEsIlVzZVN0YXJ0aW5nWWVhckZvck51bWJlcmluZyI6dHJ1ZSwiU2hvd0Zpc2NhbFllYXJMYWJlbCI6dHJ1ZX0sIlRvZGF5TWFya2VyVGV4dCI6IlRvZGF5IiwiQXV0b1NjYWxlVHlwZSI6dHJ1ZSwiVGltZWJhbmRTY2FsZXMiOnsiJGlkIjoiNTc3IiwiVG9wU2NhbGVMYXllciI6eyIkaWQiOiI1NzgiLCJGb3JtYXQiOiJNTU0iLCJUeXBlIjoyLCJHcm91cGluZ0ludGVydmFscyI6eyIkaWQiOiI1NzkiLCJJc1NldCI6ZmFsc2UsIkdyb3VwaW5nU3RlcENvdW50IjoxfX0sIk1pZGRsZVNjYWxlTGF5ZXIiOnsiJGlkIjoiNTgwIiwiRm9ybWF0IjpudWxsLCJUeXBlIjowLCJHcm91cGluZ0ludGVydmFscyI6eyIkaWQiOiI1ODEiLCJJc1NldCI6ZmFsc2UsIkdyb3VwaW5nU3RlcENvdW50IjoxfX0sIkJvdHRvbVNjYWxlTGF5ZXIiOnsiJGlkIjoiNTgyIiwiRm9ybWF0IjpudWxsLCJUeXBlIjowLCJHcm91cGluZ0ludGVydmFscyI6eyIkaWQiOiI1ODMiLCJJc1NldCI6ZmFsc2UsIkdyb3VwaW5nU3RlcENvdW50IjoxfX19fSwiTWlsZXN0b25lcyI6W3siJGlkIjoiNTg0IiwiRGF0ZSI6IjIwMjUtMTAtMTRUMjM6NTk6MDAiLCJTdHlsZSI6eyIkaWQiOiI1ODUiLCJTaGFwZSI6MiwiQ29ubmVjdG9yTWFyZ2luIjp7IiRpZCI6IjU4NiIsIlRvcCI6MC4wLCJMZWZ0IjoyLjAsIlJpZ2h0IjoyLjAsIkJvdHRvbSI6MC4wfSwiQ29ubmVjdG9yU3R5bGUiOnsiJGlkIjoiNTg3IiwiTGluZUNvbG9yIjp7IiRpZCI6IjU4OCIsIiR0eXBlIjoiTkxSRS5Db21tb24uRG9tLlNvbGlkQ29sb3JCcnVzaCwgTkxSRS5Db21tb24iLCJDb2xvciI6eyIkaWQiOiI1ODkiLCJBIjoxMjcsIlIiOjc5LCJHIjoxMjksIkIiOjE4OX19LCJMaW5lV2VpZ2h0IjoxLjAsIkxpbmVUeXBlIjowLCJQYXJlbnRTdHlsZSI6bnVsbH0sIklzQmVsb3dUaW1lYmFuZCI6ZmFsc2UsIlBvc2l0aW9uT25UYXNrIjowLCJIaWRlRGF0ZSI6ZmFsc2UsIlNoYXBlU2l6ZSI6MCwiU3BhY2luZyI6MC4wLCJQYWRkaW5nIjp7IiRpZCI6IjU5MCIsIlRvcCI6NS4wLCJMZWZ0IjozLjAsIlJpZ2h0IjowLjAsIkJvdHRvbSI6Mi4wfSwiU2hhcGVTdHlsZSI6eyIkaWQiOiI1OTEiLCJNYXJnaW4iOnsiJGlkIjoiNTkyIiwiVG9wIjowLjAsIkxlZnQiOjAuMCwiUmlnaHQiOjAuMCwiQm90dG9tIjowLjB9LCJQYWRkaW5nIjp7IiRpZCI6IjU5MyIsIlRvcCI6MC4wLCJMZWZ0IjowLjAsIlJpZ2h0IjowLjAsIkJvdHRvbSI6MC4wfSwiQmFja2dyb3VuZCI6eyIkaWQiOiI1OTQiLCJDb2xvciI6eyIkaWQiOiI1OTUiLCJBIjoyNTUsIlIiOjIyOCwiRyI6MCwiQiI6ODl9fSwiSXNWaXNpYmxlIjp0cnVlLCJXaWR0aCI6OC4wLCJIZWlnaHQiOjguMCwiQm9yZGVyU3R5bGUiOnsiJGlkIjoiNTk2IiwiTGluZUNvbG9yIjp7IiRpZCI6IjU5NyIsIiR0eXBlIjoiTkxSRS5Db21tb24uRG9tLlNvbGlkQ29sb3JCcnVzaCwgTkxSRS5Db21tb24iLCJDb2xvciI6eyIkaWQiOiI1OTgiLCJBIjoyNTUsIlIiOjIzNCwiRyI6MjIsIkIiOjMwfX0sIkxpbmVXZWlnaHQiOjAuMCwiTGluZVR5cGUiOjAsIlBhcmVudFN0eWxlIjpudWxsfSwiUGFyZW50U3R5bGUiOm51bGx9LCJUaXRsZVN0eWxlIjp7IiRpZCI6IjU5OSIsIkZvbnRTZXR0aW5ncyI6eyIkaWQiOiI2MDAiLCJGb250U2l6ZSI6MTAsIkZvbnROYW1lIjoiQ2FsaWJyaSIsIklzQm9sZCI6dHJ1ZSwiSXNJdGFsaWMiOmZhbHNlLCJJc1VuZGVybGluZWQiOmZhbHNlLCJQYXJlbnRTdHlsZSI6bnVsbH0sIkF1dG9TaXplIjowLCJGb3JlZ3JvdW5kIjp7IiRpZCI6IjYwMSIsIkNvbG9yIjp7IiRpZCI6IjYw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DMiLCJUb3AiOjAuMCwiTGVmdCI6MC4wLCJSaWdodCI6MC4wLCJCb3R0b20iOjAuMH0sIlBhZGRpbmciOnsiJGlkIjoiNjA0IiwiVG9wIjowLjAsIkxlZnQiOjAuMCwiUmlnaHQiOjAuMCwiQm90dG9tIjowLjB9LCJCYWNrZ3JvdW5kIjp7IiRpZCI6IjYwNSIsIkNvbG9yIjp7IiRpZCI6IjYwNiIsIkEiOjAsIlIiOjI1NSwiRyI6MjU1LCJCIjoyNTV9fSwiSXNWaXNpYmxlIjp0cnVlLCJXaWR0aCI6MC4wLCJIZWlnaHQiOjAuMCwiQm9yZGVyU3R5bGUiOnsiJGlkIjoiNjA3IiwiTGluZUNvbG9yIjpudWxsLCJMaW5lV2VpZ2h0IjowLjAsIkxpbmVUeXBlIjowLCJQYXJlbnRTdHlsZSI6bnVsbH0sIlBhcmVudFN0eWxlIjpudWxsfSwiRGF0ZVN0eWxlIjp7IiRpZCI6IjYwOCIsIkZvbnRTZXR0aW5ncyI6eyIkaWQiOiI2MDkiLCJGb250U2l6ZSI6OSwiRm9udE5hbWUiOiJDYWxpYnJpIiwiSXNCb2xkIjpmYWxzZSwiSXNJdGFsaWMiOmZhbHNlLCJJc1VuZGVybGluZWQiOmZhbHNlLCJQYXJlbnRTdHlsZSI6bnVsbH0sIkF1dG9TaXplIjowLCJGb3JlZ3JvdW5kIjp7IiRpZCI6IjYxMCIsIkNvbG9yIjp7IiRpZCI6IjYx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2MTIiLCJUb3AiOjAuMCwiTGVmdCI6MC4wLCJSaWdodCI6MC4wLCJCb3R0b20iOjAuMH0sIlBhZGRpbmciOnsiJGlkIjoiNjEzIiwiVG9wIjowLjAsIkxlZnQiOjAuMCwiUmlnaHQiOjAuMCwiQm90dG9tIjowLjB9LCJCYWNrZ3JvdW5kIjp7IiRpZCI6IjYxNCIsIkNvbG9yIjp7IiRpZCI6IjYxNSIsIkEiOjAsIlIiOjI1NSwiRyI6MjU1LCJCIjoyNTV9fSwiSXNWaXNpYmxlIjp0cnVlLCJXaWR0aCI6MC4wLCJIZWlnaHQiOjAuMCwiQm9yZGVyU3R5bGUiOnsiJGlkIjoiNjE2IiwiTGluZUNvbG9yIjpudWxsLCJMaW5lV2VpZ2h0IjowLjAsIkxpbmVUeXBlIjowLCJQYXJlbnRTdHlsZSI6bnVsbH0sIlBhcmVudFN0eWxlIjpudWxsfSwiRGF0ZUZvcm1hdCI6eyIkaWQiOiI2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4IiwiRm9ybWF0IjowLCJJc1Zpc2libGUiOmZhbHNlLCJMYXN0S25vd25WaXNpYmlsaXR5U3RhdGUiOmZhbHNlfSwiSXNWaXNpYmxlIjp0cnVlLCJWYXJpYW5jZVN0eWxlIjp7IiRpZCI6IjYxOSIsIlRleHRTdHlsZSI6eyIkaWQiOiI2MjAiLCJGb250U2V0dGluZ3MiOnsiJGlkIjoiNjIxIiwiRm9udFNpemUiOjExLCJGb250TmFtZSI6IkNhbGlicmkiLCJJc0JvbGQiOmZhbHNlLCJJc0l0YWxpYyI6ZmFsc2UsIklzVW5kZXJsaW5lZCI6ZmFsc2UsIlBhcmVudFN0eWxlIjpudWxsfSwiQXV0b1NpemUiOjAsIkZvcmVncm91bmQiOnsiJGlkIjoiNjIyIiwiQ29sb3IiOnsiJGlkIjoiNjI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GlkIjoiNjI3IiwiQSI6MCwiUiI6MCwiRyI6MCwiQiI6MH19LCJJc1Zpc2libGUiOmZhbHNlLCJXaWR0aCI6MC4wLCJIZWlnaHQiOjAuMCwiQm9yZGVyU3R5bGUiOnsiJGlkIjoiNjI4IiwiTGluZUNvbG9yIjpudWxsLCJMaW5lV2VpZ2h0IjowLjAsIkxpbmVUeXBlIjowLCJQYXJlbnRTdHlsZSI6bnVsbH0sIlBhcmVudFN0eWxlIjpudWxsfSwiUGFyZW50U3R5bGUiOm51bGx9LCJQYXJlbnRTdHlsZSI6bnVsbH0sIkluZGV4IjowLCJQZXJjZW50YWdlQ29tcGxldGUiOm51bGwsIlBvc2l0aW9uIjp7IlJhdGlvIjowLjAsIklzQ3VzdG9tIjpmYWxzZX0sIkRhdGVGb3JtYXQiOnsiJHJlZiI6IjYxNyJ9LCJXZWVrTnVtYmVyaW5nIjp7IiRpZCI6IjYyOSIsIkZvcm1hdCI6MCwiSXNWaXNpYmxlIjpmYWxzZSwiTGFzdEtub3duVmlzaWJpbGl0eVN0YXRlIjpmYWxzZX0sIkJhc2VsaW5lRGF0YSI6eyIkaWQiOiI2MzAiLCJEYXRlIjoiMjAyNS0xMC0xNFQyMzo1OTowMCJ9LCJSZWxhdGVkVGFza0lkIjoiMDAwMDAwMDAtMDAwMC0wMDAwLTAwMDAtMDAwMDAwMDAwMDAwIiwiSWQiOiIwYzU4MDQ1Yy01NGM1LTQ3NWQtOGEwMi05NDA4ZjhkYjliYTMiLCJJbXBvcnRJZCI6bnVsbCwiVGl0bGUiOiJFU1ItTEEtMyBLaWNrLW9mZiIsIk5vdGUiOm51bGwsIkh5cGVybGluayI6eyIkaWQiOiI2MzEiLCJBZGRyZXNzIjoiIiwiU3ViQWRkcmVzcyI6IiJ9LCJJc0NoYW5nZWQiOmZhbHNlLCJJc05ldyI6ZmFsc2V9LHsiJGlkIjoiNjMyIiwiRGF0ZSI6IjIwMjUtMTAtMjNUMjM6NTk6MDAiLCJTdHlsZSI6eyIkaWQiOiI2MzMiLCJTaGFwZSI6MiwiQ29ubmVjdG9yTWFyZ2luIjp7IiRpZCI6IjYzNCIsIlRvcCI6MC4wLCJMZWZ0IjoyLjAsIlJpZ2h0IjoyLjAsIkJvdHRvbSI6MC4wfSwiQ29ubmVjdG9yU3R5bGUiOnsiJGlkIjoiNjM1IiwiTGluZUNvbG9yIjp7IiRpZCI6IjYzNiIsIiR0eXBlIjoiTkxSRS5Db21tb24uRG9tLlNvbGlkQ29sb3JCcnVzaCwgTkxSRS5Db21tb24iLCJDb2xvciI6eyIkaWQiOiI2MzciLCJBIjoxMjcsIlIiOjc5LCJHIjoxMjksIkIiOjE4OX19LCJMaW5lV2VpZ2h0IjoxLjAsIkxpbmVUeXBlIjowLCJQYXJlbnRTdHlsZSI6bnVsbH0sIklzQmVsb3dUaW1lYmFuZCI6ZmFsc2UsIlBvc2l0aW9uT25UYXNrIjowLCJIaWRlRGF0ZSI6ZmFsc2UsIlNoYXBlU2l6ZSI6MCwiU3BhY2luZyI6MC4wLCJQYWRkaW5nIjp7IiRpZCI6IjYzOCIsIlRvcCI6NS4wLCJMZWZ0IjozLjAsIlJpZ2h0IjowLjAsIkJvdHRvbSI6Mi4wfSwiU2hhcGVTdHlsZSI6eyIkaWQiOiI2MzkiLCJNYXJnaW4iOnsiJGlkIjoiNjQwIiwiVG9wIjowLjAsIkxlZnQiOjAuMCwiUmlnaHQiOjAuMCwiQm90dG9tIjowLjB9LCJQYWRkaW5nIjp7IiRpZCI6IjY0MSIsIlRvcCI6MC4wLCJMZWZ0IjowLjAsIlJpZ2h0IjowLjAsIkJvdHRvbSI6MC4wfSwiQmFja2dyb3VuZCI6eyIkaWQiOiI2NDIiLCJDb2xvciI6eyIkaWQiOiI2NDMiLCJBIjoyNTUsIlIiOjExMiwiRyI6MTczLCJCIjo3MX19LCJJc1Zpc2libGUiOnRydWUsIldpZHRoIjo4LjAsIkhlaWdodCI6OC4wLCJCb3JkZXJTdHlsZSI6eyIkaWQiOiI2NDQiLCJMaW5lQ29sb3IiOnsiJGlkIjoiNjQ1IiwiJHR5cGUiOiJOTFJFLkNvbW1vbi5Eb20uU29saWRDb2xvckJydXNoLCBOTFJFLkNvbW1vbiIsIkNvbG9yIjp7IiRpZCI6IjY0NiIsIkEiOjI1NSwiUiI6MjU1LCJHIjowLCJCIjowfX0sIkxpbmVXZWlnaHQiOjAuMCwiTGluZVR5cGUiOjAsIlBhcmVudFN0eWxlIjpudWxsfSwiUGFyZW50U3R5bGUiOm51bGx9LCJUaXRsZVN0eWxlIjp7IiRpZCI6IjY0NyIsIkZvbnRTZXR0aW5ncyI6eyIkaWQiOiI2NDgiLCJGb250U2l6ZSI6MTAsIkZvbnROYW1lIjoiQ2FsaWJyaSIsIklzQm9sZCI6dHJ1ZSwiSXNJdGFsaWMiOmZhbHNlLCJJc1VuZGVybGluZWQiOmZhbHNlLCJQYXJlbnRTdHlsZSI6bnVsbH0sIkF1dG9TaXplIjowLCJGb3JlZ3JvdW5kIjp7IiRpZCI6IjY0OSIsIkNvbG9yIjp7IiRpZCI6IjY1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TEiLCJUb3AiOjAuMCwiTGVmdCI6MC4wLCJSaWdodCI6MC4wLCJCb3R0b20iOjAuMH0sIlBhZGRpbmciOnsiJGlkIjoiNjUyIiwiVG9wIjowLjAsIkxlZnQiOjAuMCwiUmlnaHQiOjAuMCwiQm90dG9tIjowLjB9LCJCYWNrZ3JvdW5kIjp7IiRpZCI6IjY1MyIsIkNvbG9yIjp7IiRpZCI6IjY1NCIsIkEiOjAsIlIiOjI1NSwiRyI6MjU1LCJCIjoyNTV9fSwiSXNWaXNpYmxlIjp0cnVlLCJXaWR0aCI6MC4wLCJIZWlnaHQiOjAuMCwiQm9yZGVyU3R5bGUiOnsiJGlkIjoiNjU1IiwiTGluZUNvbG9yIjpudWxsLCJMaW5lV2VpZ2h0IjowLjAsIkxpbmVUeXBlIjowLCJQYXJlbnRTdHlsZSI6bnVsbH0sIlBhcmVudFN0eWxlIjpudWxsfSwiRGF0ZVN0eWxlIjp7IiRpZCI6IjY1NiIsIkZvbnRTZXR0aW5ncyI6eyIkaWQiOiI2NTciLCJGb250U2l6ZSI6OSwiRm9udE5hbWUiOiJDYWxpYnJpIiwiSXNCb2xkIjpmYWxzZSwiSXNJdGFsaWMiOmZhbHNlLCJJc1VuZGVybGluZWQiOmZhbHNlLCJQYXJlbnRTdHlsZSI6bnVsbH0sIkF1dG9TaXplIjowLCJGb3JlZ3JvdW5kIjp7IiRpZCI6IjY1OCIsIkNvbG9yIjp7IiRpZCI6IjY1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AsIlIiOjI1NSwiRyI6MjU1LCJCIjoyNTV9fSwiSXNWaXNpYmxlIjp0cnVlLCJXaWR0aCI6MC4wLCJIZWlnaHQiOjAuMCwiQm9yZGVyU3R5bGUiOnsiJGlkIjoiNjY0IiwiTGluZUNvbG9yIjpudWxsLCJMaW5lV2VpZ2h0IjowLjAsIkxpbmVUeXBlIjowLCJQYXJlbnRTdHlsZSI6bnVsbH0sIlBhcmVudFN0eWxlIjpudWxsfSwiRGF0ZUZvcm1hdCI6eyIkaWQiOiI2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2IiwiRm9ybWF0IjowLCJJc1Zpc2libGUiOmZhbHNlLCJMYXN0S25vd25WaXNpYmlsaXR5U3RhdGUiOmZhbHNlfSwiSXNWaXNpYmxlIjp0cnVlLCJWYXJpYW5jZVN0eWxlIjp7IiRpZCI6IjY2NyIsIlRleHRTdHlsZSI6eyIkaWQiOiI2NjgiLCJGb250U2V0dGluZ3MiOnsiJGlkIjoiNjY5IiwiRm9udFNpemUiOjExLCJGb250TmFtZSI6IkNhbGlicmkiLCJJc0JvbGQiOmZhbHNlLCJJc0l0YWxpYyI6ZmFsc2UsIklzVW5kZXJsaW5lZCI6ZmFsc2UsIlBhcmVudFN0eWxlIjpudWxsfSwiQXV0b1NpemUiOjAsIkZvcmVncm91bmQiOnsiJGlkIjoiNjcwIiwiQ29sb3IiOnsiJGlkIjoiNjc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3MiIsIlRvcCI6MC4wLCJMZWZ0IjowLjAsIlJpZ2h0IjowLjAsIkJvdHRvbSI6MC4wfSwiUGFkZGluZyI6eyIkaWQiOiI2NzMiLCJUb3AiOjAuMCwiTGVmdCI6MC4wLCJSaWdodCI6MC4wLCJCb3R0b20iOjAuMH0sIkJhY2tncm91bmQiOnsiJGlkIjoiNjc0IiwiQ29sb3IiOnsiJGlkIjoiNjc1IiwiQSI6MCwiUiI6MCwiRyI6MCwiQiI6MH19LCJJc1Zpc2libGUiOmZhbHNlLCJXaWR0aCI6MC4wLCJIZWlnaHQiOjAuMCwiQm9yZGVyU3R5bGUiOnsiJGlkIjoiNjc2IiwiTGluZUNvbG9yIjpudWxsLCJMaW5lV2VpZ2h0IjowLjAsIkxpbmVUeXBlIjowLCJQYXJlbnRTdHlsZSI6bnVsbH0sIlBhcmVudFN0eWxlIjpudWxsfSwiUGFyZW50U3R5bGUiOm51bGx9LCJQYXJlbnRTdHlsZSI6bnVsbH0sIkluZGV4IjoxLCJQZXJjZW50YWdlQ29tcGxldGUiOm51bGwsIlBvc2l0aW9uIjp7IlJhdGlvIjowLjEzOTYwNDk5MjMzNjY5NzA0LCJJc0N1c3RvbSI6ZmFsc2V9LCJEYXRlRm9ybWF0Ijp7IiRyZWYiOiI2NjUifSwiV2Vla051bWJlcmluZyI6eyIkaWQiOiI2NzciLCJGb3JtYXQiOjAsIklzVmlzaWJsZSI6ZmFsc2UsIkxhc3RLbm93blZpc2liaWxpdHlTdGF0ZSI6ZmFsc2V9LCJCYXNlbGluZURhdGEiOnsiJGlkIjoiNjc4IiwiRGF0ZSI6IjIwMjUtMTAtMjNUMjM6NTk6MDAifSwiUmVsYXRlZFRhc2tJZCI6IjAwMDAwMDAwLTAwMDAtMDAwMC0wMDAwLTAwMDAwMDAwMDAwMCIsIklkIjoiMmUwZWJjYjAtMjdkNC00ZTFlLThkODAtOTcwM2UyMTVkOGNiIiwiSW1wb3J0SWQiOm51bGwsIlRpdGxlIjoiRVNSLUxBLTQgS2ljay1vZmYiLCJOb3RlIjpudWxsLCJIeXBlcmxpbmsiOnsiJGlkIjoiNjc5IiwiQWRkcmVzcyI6IiIsIlN1YkFkZHJlc3MiOiIifSwiSXNDaGFuZ2VkIjpmYWxzZSwiSXNOZXciOmZhbHNlfSx7IiRpZCI6IjY4MCIsIkRhdGUiOiIyMDI1LTExLTA3VDIzOjU5OjAwIiwiU3R5bGUiOnsiJGlkIjoiNjgxIiwiU2hhcGUiOjIsIkNvbm5lY3Rvck1hcmdpbiI6eyIkaWQiOiI2ODIiLCJUb3AiOjAuMCwiTGVmdCI6Mi4wLCJSaWdodCI6Mi4wLCJCb3R0b20iOjAuMH0sIkNvbm5lY3RvclN0eWxlIjp7IiRpZCI6IjY4MyIsIkxpbmVDb2xvciI6eyIkaWQiOiI2ODQiLCIkdHlwZSI6Ik5MUkUuQ29tbW9uLkRvbS5Tb2xpZENvbG9yQnJ1c2gsIE5MUkUuQ29tbW9uIiwiQ29sb3IiOnsiJGlkIjoiNjg1IiwiQSI6MTI3LCJSIjo3OSwiRyI6MTI5LCJCIjoxODl9fSwiTGluZVdlaWdodCI6MS4wLCJMaW5lVHlwZSI6MCwiUGFyZW50U3R5bGUiOm51bGx9LCJJc0JlbG93VGltZWJhbmQiOmZhbHNlLCJQb3NpdGlvbk9uVGFzayI6MCwiSGlkZURhdGUiOmZhbHNlLCJTaGFwZVNpemUiOjAsIlNwYWNpbmciOjAuMCwiUGFkZGluZyI6eyIkaWQiOiI2ODYiLCJUb3AiOjUuMCwiTGVmdCI6My4wLCJSaWdodCI6MC4wLCJCb3R0b20iOjIuMH0sIlNoYXBlU3R5bGUiOnsiJGlkIjoiNjg3IiwiTWFyZ2luIjp7IiRpZCI6IjY4OCIsIlRvcCI6MC4wLCJMZWZ0IjowLjAsIlJpZ2h0IjowLjAsIkJvdHRvbSI6MC4wfSwiUGFkZGluZyI6eyIkaWQiOiI2ODkiLCJUb3AiOjAuMCwiTGVmdCI6MC4wLCJSaWdodCI6MC4wLCJCb3R0b20iOjAuMH0sIkJhY2tncm91bmQiOnsiJGlkIjoiNjkwIiwiQ29sb3IiOnsiJGlkIjoiNjkxIiwiQSI6MjU1LCJSIjoyMjgsIkciOjAsIkIiOjg5fX0sIklzVmlzaWJsZSI6dHJ1ZSwiV2lkdGgiOjguMCwiSGVpZ2h0Ijo4LjAsIkJvcmRlclN0eWxlIjp7IiRpZCI6IjY5MiIsIkxpbmVDb2xvciI6eyIkaWQiOiI2OTMiLCIkdHlwZSI6Ik5MUkUuQ29tbW9uLkRvbS5Tb2xpZENvbG9yQnJ1c2gsIE5MUkUuQ29tbW9uIiwiQ29sb3IiOnsiJGlkIjoiNjk0IiwiQSI6MjU1LCJSIjoyMzQsIkciOjIyLCJCIjozMH19LCJMaW5lV2VpZ2h0IjowLjAsIkxpbmVUeXBlIjowLCJQYXJlbnRTdHlsZSI6bnVsbH0sIlBhcmVudFN0eWxlIjpudWxsfSwiVGl0bGVTdHlsZSI6eyIkaWQiOiI2OTUiLCJGb250U2V0dGluZ3MiOnsiJGlkIjoiNjk2IiwiRm9udFNpemUiOjEwLCJGb250TmFtZSI6IkNhbGlicmkiLCJJc0JvbGQiOnRydWUsIklzSXRhbGljIjpmYWxzZSwiSXNVbmRlcmxpbmVkIjpmYWxzZSwiUGFyZW50U3R5bGUiOm51bGx9LCJBdXRvU2l6ZSI6MCwiRm9yZWdyb3VuZCI6eyIkaWQiOiI2OTciLCJDb2xvciI6eyIkaWQiOiI2O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5IiwiVG9wIjowLjAsIkxlZnQiOjAuMCwiUmlnaHQiOjAuMCwiQm90dG9tIjowLjB9LCJQYWRkaW5nIjp7IiRpZCI6IjcwMCIsIlRvcCI6MC4wLCJMZWZ0IjowLjAsIlJpZ2h0IjowLjAsIkJvdHRvbSI6MC4wfSwiQmFja2dyb3VuZCI6eyIkaWQiOiI3MDEiLCJDb2xvciI6eyIkaWQiOiI3MDIiLCJBIjowLCJSIjoyNTUsIkciOjI1NSwiQiI6MjU1fX0sIklzVmlzaWJsZSI6dHJ1ZSwiV2lkdGgiOjAuMCwiSGVpZ2h0IjowLjAsIkJvcmRlclN0eWxlIjp7IiRpZCI6IjcwMyIsIkxpbmVDb2xvciI6bnVsbCwiTGluZVdlaWdodCI6MC4wLCJMaW5lVHlwZSI6MCwiUGFyZW50U3R5bGUiOm51bGx9LCJQYXJlbnRTdHlsZSI6bnVsbH0sIkRhdGVTdHlsZSI6eyIkaWQiOiI3MDQiLCJGb250U2V0dGluZ3MiOnsiJGlkIjoiNzA1IiwiRm9udFNpemUiOjksIkZvbnROYW1lIjoiQ2FsaWJyaSIsIklzQm9sZCI6ZmFsc2UsIklzSXRhbGljIjpmYWxzZSwiSXNVbmRlcmxpbmVkIjpmYWxzZSwiUGFyZW50U3R5bGUiOm51bGx9LCJBdXRvU2l6ZSI6MCwiRm9yZWdyb3VuZCI6eyIkaWQiOiI3MDYiLCJDb2xvciI6eyIkaWQiOiI3MD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A4IiwiVG9wIjowLjAsIkxlZnQiOjAuMCwiUmlnaHQiOjAuMCwiQm90dG9tIjowLjB9LCJQYWRkaW5nIjp7IiRpZCI6IjcwOSIsIlRvcCI6MC4wLCJMZWZ0IjowLjAsIlJpZ2h0IjowLjAsIkJvdHRvbSI6MC4wfSwiQmFja2dyb3VuZCI6eyIkaWQiOiI3MTAiLCJDb2xvciI6eyIkaWQiOiI3MTEiLCJBIjowLCJSIjoyNTUsIkciOjI1NSwiQiI6MjU1fX0sIklzVmlzaWJsZSI6dHJ1ZSwiV2lkdGgiOjAuMCwiSGVpZ2h0IjowLjAsIkJvcmRlclN0eWxlIjp7IiRpZCI6IjcxMiIsIkxpbmVDb2xvciI6bnVsbCwiTGluZVdlaWdodCI6MC4wLCJMaW5lVHlwZSI6MCwiUGFyZW50U3R5bGUiOm51bGx9LCJQYXJlbnRTdHlsZSI6bnVsbH0sIkRhdGVGb3JtYXQiOnsiJGlkIjoiNz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NCIsIkZvcm1hdCI6MCwiSXNWaXNpYmxlIjpmYWxzZSwiTGFzdEtub3duVmlzaWJpbGl0eVN0YXRlIjpmYWxzZX0sIklzVmlzaWJsZSI6dHJ1ZSwiVmFyaWFuY2VTdHlsZSI6eyIkaWQiOiI3MTUiLCJUZXh0U3R5bGUiOnsiJGlkIjoiNzE2IiwiRm9udFNldHRpbmdzIjp7IiRpZCI6IjcxNyIsIkZvbnRTaXplIjoxMSwiRm9udE5hbWUiOiJDYWxpYnJpIiwiSXNCb2xkIjpmYWxzZSwiSXNJdGFsaWMiOmZhbHNlLCJJc1VuZGVybGluZWQiOmZhbHNlLCJQYXJlbnRTdHlsZSI6bnVsbH0sIkF1dG9TaXplIjowLCJGb3JlZ3JvdW5kIjp7IiRpZCI6IjcxOCIsIkNvbG9yIjp7IiRpZCI6Ijcx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jAiLCJUb3AiOjAuMCwiTGVmdCI6MC4wLCJSaWdodCI6MC4wLCJCb3R0b20iOjAuMH0sIlBhZGRpbmciOnsiJGlkIjoiNzIxIiwiVG9wIjowLjAsIkxlZnQiOjAuMCwiUmlnaHQiOjAuMCwiQm90dG9tIjowLjB9LCJCYWNrZ3JvdW5kIjp7IiRpZCI6IjcyMiIsIkNvbG9yIjp7IiRpZCI6IjcyMyIsIkEiOjAsIlIiOjAsIkciOjAsIkIiOjB9fSwiSXNWaXNpYmxlIjpmYWxzZSwiV2lkdGgiOjAuMCwiSGVpZ2h0IjowLjAsIkJvcmRlclN0eWxlIjp7IiRpZCI6IjcyNCIsIkxpbmVDb2xvciI6bnVsbCwiTGluZVdlaWdodCI6MC4wLCJMaW5lVHlwZSI6MCwiUGFyZW50U3R5bGUiOm51bGx9LCJQYXJlbnRTdHlsZSI6bnVsbH0sIlBhcmVudFN0eWxlIjpudWxsfSwiUGFyZW50U3R5bGUiOm51bGx9LCJJbmRleCI6MiwiUGVyY2VudGFnZUNvbXBsZXRlIjpudWxsLCJQb3NpdGlvbiI6eyJSYXRpbyI6MC4wLCJJc0N1c3RvbSI6ZmFsc2V9LCJEYXRlRm9ybWF0Ijp7IiRyZWYiOiI3MTMifSwiV2Vla051bWJlcmluZyI6eyIkaWQiOiI3MjUiLCJGb3JtYXQiOjAsIklzVmlzaWJsZSI6ZmFsc2UsIkxhc3RLbm93blZpc2liaWxpdHlTdGF0ZSI6ZmFsc2V9LCJCYXNlbGluZURhdGEiOnsiJGlkIjoiNzI2IiwiRGF0ZSI6IjIwMjUtMTEtMDdUMjM6NTk6MDAifSwiUmVsYXRlZFRhc2tJZCI6IjAwMDAwMDAwLTAwMDAtMDAwMC0wMDAwLTAwMDAwMDAwMDAwMCIsIklkIjoiODVkNmUyMzgtMTEzMi00MmQxLWExMmUtMmFlMTMzYWY4ZTBjIiwiSW1wb3J0SWQiOm51bGwsIlRpdGxlIjoiRVNSLUxBLTIgQ29tcGxldGlvbiIsIk5vdGUiOm51bGwsIkh5cGVybGluayI6eyIkaWQiOiI3MjciLCJBZGRyZXNzIjoiIiwiU3ViQWRkcmVzcyI6IiJ9LCJJc0NoYW5nZWQiOmZhbHNlLCJJc05ldyI6ZmFsc2V9LHsiJGlkIjoiNzI4IiwiRGF0ZSI6IjIwMjUtMTItMTZUMjM6NTk6MDAiLCJTdHlsZSI6eyIkaWQiOiI3MjkiLCJTaGFwZSI6MiwiQ29ubmVjdG9yTWFyZ2luIjp7IiRpZCI6IjczMCIsIlRvcCI6MC4wLCJMZWZ0IjoyLjAsIlJpZ2h0IjoyLjAsIkJvdHRvbSI6MC4wfSwiQ29ubmVjdG9yU3R5bGUiOnsiJGlkIjoiNzMxIiwiTGluZUNvbG9yIjp7IiRpZCI6IjczMiIsIiR0eXBlIjoiTkxSRS5Db21tb24uRG9tLlNvbGlkQ29sb3JCcnVzaCwgTkxSRS5Db21tb24iLCJDb2xvciI6eyIkaWQiOiI3MzMiLCJBIjoxMjcsIlIiOjc5LCJHIjoxMjksIkIiOjE4OX19LCJMaW5lV2VpZ2h0IjoxLjAsIkxpbmVUeXBlIjowLCJQYXJlbnRTdHlsZSI6bnVsbH0sIklzQmVsb3dUaW1lYmFuZCI6ZmFsc2UsIlBvc2l0aW9uT25UYXNrIjowLCJIaWRlRGF0ZSI6ZmFsc2UsIlNoYXBlU2l6ZSI6MCwiU3BhY2luZyI6MC4wLCJQYWRkaW5nIjp7IiRpZCI6IjczNCIsIlRvcCI6NS4wLCJMZWZ0IjozLjAsIlJpZ2h0IjowLjAsIkJvdHRvbSI6Mi4wfSwiU2hhcGVTdHlsZSI6eyIkaWQiOiI3MzUiLCJNYXJnaW4iOnsiJGlkIjoiNzM2IiwiVG9wIjowLjAsIkxlZnQiOjAuMCwiUmlnaHQiOjAuMCwiQm90dG9tIjowLjB9LCJQYWRkaW5nIjp7IiRpZCI6IjczNyIsIlRvcCI6MC4wLCJMZWZ0IjowLjAsIlJpZ2h0IjowLjAsIkJvdHRvbSI6MC4wfSwiQmFja2dyb3VuZCI6eyIkaWQiOiI3MzgiLCJDb2xvciI6eyIkaWQiOiI3MzkiLCJBIjoyNTUsIlIiOjQ3LCJHIjo1NCwiQiI6MTUzfX0sIklzVmlzaWJsZSI6dHJ1ZSwiV2lkdGgiOjguMCwiSGVpZ2h0Ijo4LjAsIkJvcmRlclN0eWxlIjp7IiRpZCI6Ijc0MCIsIkxpbmVDb2xvciI6eyIkaWQiOiI3NDEiLCIkdHlwZSI6Ik5MUkUuQ29tbW9uLkRvbS5Tb2xpZENvbG9yQnJ1c2gsIE5MUkUuQ29tbW9uIiwiQ29sb3IiOnsiJGlkIjoiNzQyIiwiQSI6MjU1LCJSIjoyMzQsIkciOjIyLCJCIjozMH19LCJMaW5lV2VpZ2h0IjowLjAsIkxpbmVUeXBlIjowLCJQYXJlbnRTdHlsZSI6bnVsbH0sIlBhcmVudFN0eWxlIjpudWxsfSwiVGl0bGVTdHlsZSI6eyIkaWQiOiI3NDMiLCJGb250U2V0dGluZ3MiOnsiJGlkIjoiNzQ0IiwiRm9udFNpemUiOjEwLCJGb250TmFtZSI6IkNhbGlicmkiLCJJc0JvbGQiOnRydWUsIklzSXRhbGljIjpmYWxzZSwiSXNVbmRlcmxpbmVkIjpmYWxzZSwiUGFyZW50U3R5bGUiOm51bGx9LCJBdXRvU2l6ZSI6MCwiRm9yZWdyb3VuZCI6eyIkaWQiOiI3NDUiLCJDb2xvciI6eyIkaWQiOiI3N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Q3IiwiVG9wIjowLjAsIkxlZnQiOjAuMCwiUmlnaHQiOjAuMCwiQm90dG9tIjowLjB9LCJQYWRkaW5nIjp7IiRpZCI6Ijc0OCIsIlRvcCI6MC4wLCJMZWZ0IjowLjAsIlJpZ2h0IjowLjAsIkJvdHRvbSI6MC4wfSwiQmFja2dyb3VuZCI6eyIkaWQiOiI3NDkiLCJDb2xvciI6eyIkaWQiOiI3NTAiLCJBIjowLCJSIjoyNTUsIkciOjI1NSwiQiI6MjU1fX0sIklzVmlzaWJsZSI6dHJ1ZSwiV2lkdGgiOjAuMCwiSGVpZ2h0IjowLjAsIkJvcmRlclN0eWxlIjp7IiRpZCI6Ijc1MSIsIkxpbmVDb2xvciI6bnVsbCwiTGluZVdlaWdodCI6MC4wLCJMaW5lVHlwZSI6MCwiUGFyZW50U3R5bGUiOm51bGx9LCJQYXJlbnRTdHlsZSI6bnVsbH0sIkRhdGVTdHlsZSI6eyIkaWQiOiI3NTIiLCJGb250U2V0dGluZ3MiOnsiJGlkIjoiNzUzIiwiRm9udFNpemUiOjksIkZvbnROYW1lIjoiQ2FsaWJyaSIsIklzQm9sZCI6ZmFsc2UsIklzSXRhbGljIjpmYWxzZSwiSXNVbmRlcmxpbmVkIjpmYWxzZSwiUGFyZW50U3R5bGUiOm51bGx9LCJBdXRvU2l6ZSI6MCwiRm9yZWdyb3VuZCI6eyIkaWQiOiI3NTQiLCJDb2xvciI6eyIkaWQiOiI3NT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U2IiwiVG9wIjowLjAsIkxlZnQiOjAuMCwiUmlnaHQiOjAuMCwiQm90dG9tIjowLjB9LCJQYWRkaW5nIjp7IiRpZCI6Ijc1NyIsIlRvcCI6MC4wLCJMZWZ0IjowLjAsIlJpZ2h0IjowLjAsIkJvdHRvbSI6MC4wfSwiQmFja2dyb3VuZCI6eyIkaWQiOiI3NTgiLCJDb2xvciI6eyIkaWQiOiI3NTkiLCJBIjowLCJSIjoyNTUsIkciOjI1NSwiQiI6MjU1fX0sIklzVmlzaWJsZSI6dHJ1ZSwiV2lkdGgiOjAuMCwiSGVpZ2h0IjowLjAsIkJvcmRlclN0eWxlIjp7IiRpZCI6Ijc2MCIsIkxpbmVDb2xvciI6bnVsbCwiTGluZVdlaWdodCI6MC4wLCJMaW5lVHlwZSI6MCwiUGFyZW50U3R5bGUiOm51bGx9LCJQYXJlbnRTdHlsZSI6bnVsbH0sIkRhdGVGb3JtYXQiOnsiJGlkIjoiNz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iIsIkZvcm1hdCI6MCwiSXNWaXNpYmxlIjpmYWxzZSwiTGFzdEtub3duVmlzaWJpbGl0eVN0YXRlIjpmYWxzZX0sIklzVmlzaWJsZSI6dHJ1ZSwiVmFyaWFuY2VTdHlsZSI6eyIkaWQiOiI3NjMiLCJUZXh0U3R5bGUiOnsiJGlkIjoiNzY0IiwiRm9udFNldHRpbmdzIjp7IiRpZCI6Ijc2NSIsIkZvbnRTaXplIjoxMSwiRm9udE5hbWUiOiJDYWxpYnJpIiwiSXNCb2xkIjpmYWxzZSwiSXNJdGFsaWMiOmZhbHNlLCJJc1VuZGVybGluZWQiOmZhbHNlLCJQYXJlbnRTdHlsZSI6bnVsbH0sIkF1dG9TaXplIjowLCJGb3JlZ3JvdW5kIjp7IiRpZCI6Ijc2NiIsIkNvbG9yIjp7IiRpZCI6Ijc2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jgiLCJUb3AiOjAuMCwiTGVmdCI6MC4wLCJSaWdodCI6MC4wLCJCb3R0b20iOjAuMH0sIlBhZGRpbmciOnsiJGlkIjoiNzY5IiwiVG9wIjowLjAsIkxlZnQiOjAuMCwiUmlnaHQiOjAuMCwiQm90dG9tIjowLjB9LCJCYWNrZ3JvdW5kIjp7IiRpZCI6Ijc3MCIsIkNvbG9yIjp7IiRpZCI6Ijc3MSIsIkEiOjAsIlIiOjAsIkciOjAsIkIiOjB9fSwiSXNWaXNpYmxlIjpmYWxzZSwiV2lkdGgiOjAuMCwiSGVpZ2h0IjowLjAsIkJvcmRlclN0eWxlIjp7IiRpZCI6Ijc3MiIsIkxpbmVDb2xvciI6bnVsbCwiTGluZVdlaWdodCI6MC4wLCJMaW5lVHlwZSI6MCwiUGFyZW50U3R5bGUiOm51bGx9LCJQYXJlbnRTdHlsZSI6bnVsbH0sIlBhcmVudFN0eWxlIjpudWxsfSwiUGFyZW50U3R5bGUiOm51bGx9LCJJbmRleCI6MywiUGVyY2VudGFnZUNvbXBsZXRlIjpudWxsLCJQb3NpdGlvbiI6eyJSYXRpbyI6MC4xNzAxMjIxODg5OTE5NzA0OSwiSXNDdXN0b20iOmZhbHNlfSwiRGF0ZUZvcm1hdCI6eyIkcmVmIjoiNzYxIn0sIldlZWtOdW1iZXJpbmciOnsiJGlkIjoiNzczIiwiRm9ybWF0IjowLCJJc1Zpc2libGUiOmZhbHNlLCJMYXN0S25vd25WaXNpYmlsaXR5U3RhdGUiOmZhbHNlfSwiQmFzZWxpbmVEYXRhIjp7IiRpZCI6Ijc3NCIsIkRhdGUiOiIyMDI1LTEyLTE2VDIzOjU5OjAwIn0sIlJlbGF0ZWRUYXNrSWQiOiIwMDAwMDAwMC0wMDAwLTAwMDAtMDAwMC0wMDAwMDAwMDAwMDAiLCJJZCI6IjdhZWYzZWM2LTljOWMtNDZlOS1iZjE0LTYxZTQ0NmViOTk3NCIsIkltcG9ydElkIjpudWxsLCJUaXRsZSI6IkVTUi1MQS1ESTIwMjMgS2ljay1vZmYiLCJOb3RlIjpudWxsLCJIeXBlcmxpbmsiOnsiJGlkIjoiNzc1IiwiQWRkcmVzcyI6IiIsIlN1YkFkZHJlc3MiOiIifSwiSXNDaGFuZ2VkIjpmYWxzZSwiSXNOZXciOmZhbHNlfSx7IiRpZCI6Ijc3NiIsIkRhdGUiOiIyMDI2LTAxLTA2VDIzOjU5OjAwIiwiU3R5bGUiOnsiJGlkIjoiNzc3IiwiU2hhcGUiOjIsIkNvbm5lY3Rvck1hcmdpbiI6eyIkaWQiOiI3NzgiLCJUb3AiOjAuMCwiTGVmdCI6Mi4wLCJSaWdodCI6Mi4wLCJCb3R0b20iOjAuMH0sIkNvbm5lY3RvclN0eWxlIjp7IiRpZCI6Ijc3OSIsIkxpbmVDb2xvciI6eyIkaWQiOiI3ODAiLCIkdHlwZSI6Ik5MUkUuQ29tbW9uLkRvbS5Tb2xpZENvbG9yQnJ1c2gsIE5MUkUuQ29tbW9uIiwiQ29sb3IiOnsiJGlkIjoiNzgxIiwiQSI6MTI3LCJSIjo3OSwiRyI6MTI5LCJCIjoxODl9fSwiTGluZVdlaWdodCI6MS4wLCJMaW5lVHlwZSI6MCwiUGFyZW50U3R5bGUiOm51bGx9LCJJc0JlbG93VGltZWJhbmQiOmZhbHNlLCJQb3NpdGlvbk9uVGFzayI6MCwiSGlkZURhdGUiOmZhbHNlLCJTaGFwZVNpemUiOjAsIlNwYWNpbmciOjAuMCwiUGFkZGluZyI6eyIkaWQiOiI3ODIiLCJUb3AiOjUuMCwiTGVmdCI6My4wLCJSaWdodCI6MC4wLCJCb3R0b20iOjIuMH0sIlNoYXBlU3R5bGUiOnsiJGlkIjoiNzgzIiwiTWFyZ2luIjp7IiRpZCI6Ijc4NCIsIlRvcCI6MC4wLCJMZWZ0IjowLjAsIlJpZ2h0IjowLjAsIkJvdHRvbSI6MC4wfSwiUGFkZGluZyI6eyIkaWQiOiI3ODUiLCJUb3AiOjAuMCwiTGVmdCI6MC4wLCJSaWdodCI6MC4wLCJCb3R0b20iOjAuMH0sIkJhY2tncm91bmQiOnsiJGlkIjoiNzg2IiwiQ29sb3IiOnsiJGlkIjoiNzg3IiwiQSI6MjU1LCJSIjoyNTQsIkciOjE4NiwiQiI6MTB9fSwiSXNWaXNpYmxlIjp0cnVlLCJXaWR0aCI6OC4wLCJIZWlnaHQiOjguMCwiQm9yZGVyU3R5bGUiOnsiJGlkIjoiNzg4IiwiTGluZUNvbG9yIjp7IiRpZCI6Ijc4OSIsIiR0eXBlIjoiTkxSRS5Db21tb24uRG9tLlNvbGlkQ29sb3JCcnVzaCwgTkxSRS5Db21tb24iLCJDb2xvciI6eyIkaWQiOiI3OTAiLCJBIjoyNTUsIlIiOjIzNCwiRyI6MjIsIkIiOjMwfX0sIkxpbmVXZWlnaHQiOjAuMCwiTGluZVR5cGUiOjAsIlBhcmVudFN0eWxlIjpudWxsfSwiUGFyZW50U3R5bGUiOm51bGx9LCJUaXRsZVN0eWxlIjp7IiRpZCI6Ijc5MSIsIkZvbnRTZXR0aW5ncyI6eyIkaWQiOiI3OTIiLCJGb250U2l6ZSI6MTAsIkZvbnROYW1lIjoiQ2FsaWJyaSIsIklzQm9sZCI6dHJ1ZSwiSXNJdGFsaWMiOmZhbHNlLCJJc1VuZGVybGluZWQiOmZhbHNlLCJQYXJlbnRTdHlsZSI6bnVsbH0sIkF1dG9TaXplIjowLCJGb3JlZ3JvdW5kIjp7IiRpZCI6Ijc5MyIsIkNvbG9yIjp7IiRpZCI6Ijc5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OTUiLCJUb3AiOjAuMCwiTGVmdCI6MC4wLCJSaWdodCI6MC4wLCJCb3R0b20iOjAuMH0sIlBhZGRpbmciOnsiJGlkIjoiNzk2IiwiVG9wIjowLjAsIkxlZnQiOjAuMCwiUmlnaHQiOjAuMCwiQm90dG9tIjowLjB9LCJCYWNrZ3JvdW5kIjp7IiRpZCI6Ijc5NyIsIkNvbG9yIjp7IiRpZCI6Ijc5OCIsIkEiOjAsIlIiOjI1NSwiRyI6MjU1LCJCIjoyNTV9fSwiSXNWaXNpYmxlIjp0cnVlLCJXaWR0aCI6MC4wLCJIZWlnaHQiOjAuMCwiQm9yZGVyU3R5bGUiOnsiJGlkIjoiNzk5IiwiTGluZUNvbG9yIjpudWxsLCJMaW5lV2VpZ2h0IjowLjAsIkxpbmVUeXBlIjowLCJQYXJlbnRTdHlsZSI6bnVsbH0sIlBhcmVudFN0eWxlIjpudWxsfSwiRGF0ZVN0eWxlIjp7IiRpZCI6IjgwMCIsIkZvbnRTZXR0aW5ncyI6eyIkaWQiOiI4MDEiLCJGb250U2l6ZSI6OSwiRm9udE5hbWUiOiJDYWxpYnJpIiwiSXNCb2xkIjpmYWxzZSwiSXNJdGFsaWMiOmZhbHNlLCJJc1VuZGVybGluZWQiOmZhbHNlLCJQYXJlbnRTdHlsZSI6bnVsbH0sIkF1dG9TaXplIjowLCJGb3JlZ3JvdW5kIjp7IiRpZCI6IjgwMiIsIkNvbG9yIjp7IiRpZCI6Ijgw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4MDQiLCJUb3AiOjAuMCwiTGVmdCI6MC4wLCJSaWdodCI6MC4wLCJCb3R0b20iOjAuMH0sIlBhZGRpbmciOnsiJGlkIjoiODA1IiwiVG9wIjowLjAsIkxlZnQiOjAuMCwiUmlnaHQiOjAuMCwiQm90dG9tIjowLjB9LCJCYWNrZ3JvdW5kIjp7IiRpZCI6IjgwNiIsIkNvbG9yIjp7IiRpZCI6IjgwNyIsIkEiOjAsIlIiOjI1NSwiRyI6MjU1LCJCIjoyNTV9fSwiSXNWaXNpYmxlIjp0cnVlLCJXaWR0aCI6MC4wLCJIZWlnaHQiOjAuMCwiQm9yZGVyU3R5bGUiOnsiJGlkIjoiODA4IiwiTGluZUNvbG9yIjpudWxsLCJMaW5lV2VpZ2h0IjowLjAsIkxpbmVUeXBlIjowLCJQYXJlbnRTdHlsZSI6bnVsbH0sIlBhcmVudFN0eWxlIjpudWxsfSwiRGF0ZUZvcm1hdCI6eyIkaWQiOiI4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EwIiwiRm9ybWF0IjowLCJJc1Zpc2libGUiOmZhbHNlLCJMYXN0S25vd25WaXNpYmlsaXR5U3RhdGUiOmZhbHNlfSwiSXNWaXNpYmxlIjp0cnVlLCJWYXJpYW5jZVN0eWxlIjp7IiRpZCI6IjgxMSIsIlRleHRTdHlsZSI6eyIkaWQiOiI4MTIiLCJGb250U2V0dGluZ3MiOnsiJGlkIjoiODEzIiwiRm9udFNpemUiOjExLCJGb250TmFtZSI6IkNhbGlicmkiLCJJc0JvbGQiOmZhbHNlLCJJc0l0YWxpYyI6ZmFsc2UsIklzVW5kZXJsaW5lZCI6ZmFsc2UsIlBhcmVudFN0eWxlIjpudWxsfSwiQXV0b1NpemUiOjAsIkZvcmVncm91bmQiOnsiJGlkIjoiODE0IiwiQ29sb3IiOnsiJGlkIjoiODE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xNiIsIlRvcCI6MC4wLCJMZWZ0IjowLjAsIlJpZ2h0IjowLjAsIkJvdHRvbSI6MC4wfSwiUGFkZGluZyI6eyIkaWQiOiI4MTciLCJUb3AiOjAuMCwiTGVmdCI6MC4wLCJSaWdodCI6MC4wLCJCb3R0b20iOjAuMH0sIkJhY2tncm91bmQiOnsiJGlkIjoiODE4IiwiQ29sb3IiOnsiJGlkIjoiODE5IiwiQSI6MCwiUiI6MCwiRyI6MCwiQiI6MH19LCJJc1Zpc2libGUiOmZhbHNlLCJXaWR0aCI6MC4wLCJIZWlnaHQiOjAuMCwiQm9yZGVyU3R5bGUiOnsiJGlkIjoiODIwIiwiTGluZUNvbG9yIjpudWxsLCJMaW5lV2VpZ2h0IjowLjAsIkxpbmVUeXBlIjowLCJQYXJlbnRTdHlsZSI6bnVsbH0sIlBhcmVudFN0eWxlIjpudWxsfSwiUGFyZW50U3R5bGUiOm51bGx9LCJQYXJlbnRTdHlsZSI6bnVsbH0sIkluZGV4Ijo0LCJQZXJjZW50YWdlQ29tcGxldGUiOm51bGwsIlBvc2l0aW9uIjp7IlJhdGlvIjowLjIyNjAzNTcxODU2NDYzMzk4LCJJc0N1c3RvbSI6ZmFsc2V9LCJEYXRlRm9ybWF0Ijp7IiRyZWYiOiI4MDkifSwiV2Vla051bWJlcmluZyI6eyIkaWQiOiI4MjEiLCJGb3JtYXQiOjAsIklzVmlzaWJsZSI6ZmFsc2UsIkxhc3RLbm93blZpc2liaWxpdHlTdGF0ZSI6ZmFsc2V9LCJCYXNlbGluZURhdGEiOnsiJGlkIjoiODIyIiwiRGF0ZSI6IjIwMjYtMDEtMDZUMjM6NTk6MDAifSwiUmVsYXRlZFRhc2tJZCI6IjAwMDAwMDAwLTAwMDAtMDAwMC0wMDAwLTAwMDAwMDAwMDAwMCIsIklkIjoiNGZhMjM2YTItZTI2Zi00MjlhLThlNzYtZGZhYWFhODI3MjQ3IiwiSW1wb3J0SWQiOm51bGwsIlRpdGxlIjoiRVNSLUxBLTUgS2ljay1vZmYiLCJOb3RlIjpudWxsLCJIeXBlcmxpbmsiOnsiJGlkIjoiODIzIiwiQWRkcmVzcyI6IiIsIlN1YkFkZHJlc3MiOiIifSwiSXNDaGFuZ2VkIjpmYWxzZSwiSXNOZXciOmZhbHNlfSx7IiRpZCI6IjgyNCIsIkRhdGUiOiIyMDI2LTAxLTIwVDIzOjU5OjAwIiwiU3R5bGUiOnsiJGlkIjoiODI1IiwiU2hhcGUiOjIsIkNvbm5lY3Rvck1hcmdpbiI6eyIkaWQiOiI4MjYiLCJUb3AiOjAuMCwiTGVmdCI6Mi4wLCJSaWdodCI6Mi4wLCJCb3R0b20iOjAuMH0sIkNvbm5lY3RvclN0eWxlIjp7IiRpZCI6IjgyNyIsIkxpbmVDb2xvciI6eyIkaWQiOiI4MjgiLCIkdHlwZSI6Ik5MUkUuQ29tbW9uLkRvbS5Tb2xpZENvbG9yQnJ1c2gsIE5MUkUuQ29tbW9uIiwiQ29sb3IiOnsiJGlkIjoiODI5IiwiQSI6MTI3LCJSIjo3OSwiRyI6MTI5LCJCIjoxODl9fSwiTGluZVdlaWdodCI6MS4wLCJMaW5lVHlwZSI6MCwiUGFyZW50U3R5bGUiOm51bGx9LCJJc0JlbG93VGltZWJhbmQiOmZhbHNlLCJQb3NpdGlvbk9uVGFzayI6MCwiSGlkZURhdGUiOmZhbHNlLCJTaGFwZVNpemUiOjAsIlNwYWNpbmciOjAuMCwiUGFkZGluZyI6eyIkaWQiOiI4MzAiLCJUb3AiOjUuMCwiTGVmdCI6My4wLCJSaWdodCI6MC4wLCJCb3R0b20iOjIuMH0sIlNoYXBlU3R5bGUiOnsiJGlkIjoiODMxIiwiTWFyZ2luIjp7IiRpZCI6IjgzMiIsIlRvcCI6MC4wLCJMZWZ0IjowLjAsIlJpZ2h0IjowLjAsIkJvdHRvbSI6MC4wfSwiUGFkZGluZyI6eyIkaWQiOiI4MzMiLCJUb3AiOjAuMCwiTGVmdCI6MC4wLCJSaWdodCI6MC4wLCJCb3R0b20iOjAuMH0sIkJhY2tncm91bmQiOnsiJGlkIjoiODM0IiwiQ29sb3IiOnsiJGlkIjoiODM1IiwiQSI6MjU1LCJSIjoxMTUsIkciOjExNSwiQiI6MTE1fX0sIklzVmlzaWJsZSI6dHJ1ZSwiV2lkdGgiOjguMCwiSGVpZ2h0Ijo4LjAsIkJvcmRlclN0eWxlIjp7IiRpZCI6IjgzNiIsIkxpbmVDb2xvciI6eyIkaWQiOiI4MzciLCIkdHlwZSI6Ik5MUkUuQ29tbW9uLkRvbS5Tb2xpZENvbG9yQnJ1c2gsIE5MUkUuQ29tbW9uIiwiQ29sb3IiOnsiJGlkIjoiODM4IiwiQSI6MjU1LCJSIjoyMzQsIkciOjIyLCJCIjozMH19LCJMaW5lV2VpZ2h0IjowLjAsIkxpbmVUeXBlIjowLCJQYXJlbnRTdHlsZSI6bnVsbH0sIlBhcmVudFN0eWxlIjpudWxsfSwiVGl0bGVTdHlsZSI6eyIkaWQiOiI4MzkiLCJGb250U2V0dGluZ3MiOnsiJGlkIjoiODQwIiwiRm9udFNpemUiOjEwLCJGb250TmFtZSI6IkNhbGlicmkiLCJJc0JvbGQiOnRydWUsIklzSXRhbGljIjpmYWxzZSwiSXNVbmRlcmxpbmVkIjpmYWxzZSwiUGFyZW50U3R5bGUiOm51bGx9LCJBdXRvU2l6ZSI6MCwiRm9yZWdyb3VuZCI6eyIkaWQiOiI4NDEiLCJDb2xvciI6eyIkaWQiOiI4N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aWQiOiI4NDUiLCJDb2xvciI6eyIkaWQiOiI4NDYiLCJBIjowLCJSIjoyNTUsIkciOjI1NSwiQiI6MjU1fX0sIklzVmlzaWJsZSI6dHJ1ZSwiV2lkdGgiOjAuMCwiSGVpZ2h0IjowLjAsIkJvcmRlclN0eWxlIjp7IiRpZCI6Ijg0NyIsIkxpbmVDb2xvciI6bnVsbCwiTGluZVdlaWdodCI6MC4wLCJMaW5lVHlwZSI6MCwiUGFyZW50U3R5bGUiOm51bGx9LCJQYXJlbnRTdHlsZSI6bnVsbH0sIkRhdGVTdHlsZSI6eyIkaWQiOiI4NDgiLCJGb250U2V0dGluZ3MiOnsiJGlkIjoiODQ5IiwiRm9udFNpemUiOjksIkZvbnROYW1lIjoiQ2FsaWJyaSIsIklzQm9sZCI6ZmFsc2UsIklzSXRhbGljIjpmYWxzZSwiSXNVbmRlcmxpbmVkIjpmYWxzZSwiUGFyZW50U3R5bGUiOm51bGx9LCJBdXRvU2l6ZSI6MCwiRm9yZWdyb3VuZCI6eyIkaWQiOiI4NTAiLCJDb2xvciI6eyIkaWQiOiI4NT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UyIiwiVG9wIjowLjAsIkxlZnQiOjAuMCwiUmlnaHQiOjAuMCwiQm90dG9tIjowLjB9LCJQYWRkaW5nIjp7IiRpZCI6Ijg1MyIsIlRvcCI6MC4wLCJMZWZ0IjowLjAsIlJpZ2h0IjowLjAsIkJvdHRvbSI6MC4wfSwiQmFja2dyb3VuZCI6eyIkaWQiOiI4NTQiLCJDb2xvciI6eyIkaWQiOiI4NTUiLCJBIjowLCJSIjoyNTUsIkciOjI1NSwiQiI6MjU1fX0sIklzVmlzaWJsZSI6dHJ1ZSwiV2lkdGgiOjAuMCwiSGVpZ2h0IjowLjAsIkJvcmRlclN0eWxlIjp7IiRpZCI6Ijg1NiIsIkxpbmVDb2xvciI6bnVsbCwiTGluZVdlaWdodCI6MC4wLCJMaW5lVHlwZSI6MCwiUGFyZW50U3R5bGUiOm51bGx9LCJQYXJlbnRTdHlsZSI6bnVsbH0sIkRhdGVGb3JtYXQiOnsiJGlkIjoiOD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1OCIsIkZvcm1hdCI6MCwiSXNWaXNpYmxlIjpmYWxzZSwiTGFzdEtub3duVmlzaWJpbGl0eVN0YXRlIjpmYWxzZX0sIklzVmlzaWJsZSI6dHJ1ZSwiVmFyaWFuY2VTdHlsZSI6eyIkaWQiOiI4NTkiLCJUZXh0U3R5bGUiOnsiJGlkIjoiODYwIiwiRm9udFNldHRpbmdzIjp7IiRpZCI6Ijg2MSIsIkZvbnRTaXplIjoxMSwiRm9udE5hbWUiOiJDYWxpYnJpIiwiSXNCb2xkIjpmYWxzZSwiSXNJdGFsaWMiOmZhbHNlLCJJc1VuZGVybGluZWQiOmZhbHNlLCJQYXJlbnRTdHlsZSI6bnVsbH0sIkF1dG9TaXplIjowLCJGb3JlZ3JvdW5kIjp7IiRpZCI6Ijg2MiIsIkNvbG9yIjp7IiRpZCI6Ijg2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pZCI6Ijg2NyIsIkEiOjAsIlIiOjAsIkciOjAsIkIiOjB9fSwiSXNWaXNpYmxlIjpmYWxzZSwiV2lkdGgiOjAuMCwiSGVpZ2h0IjowLjAsIkJvcmRlclN0eWxlIjp7IiRpZCI6Ijg2OCIsIkxpbmVDb2xvciI6bnVsbCwiTGluZVdlaWdodCI6MC4wLCJMaW5lVHlwZSI6MCwiUGFyZW50U3R5bGUiOm51bGx9LCJQYXJlbnRTdHlsZSI6bnVsbH0sIlBhcmVudFN0eWxlIjpudWxsfSwiUGFyZW50U3R5bGUiOm51bGx9LCJJbmRleCI6NiwiUGVyY2VudGFnZUNvbXBsZXRlIjpudWxsLCJQb3NpdGlvbiI6eyJSYXRpbyI6MC4wLCJJc0N1c3RvbSI6ZmFsc2V9LCJEYXRlRm9ybWF0Ijp7IiRyZWYiOiI4NTcifSwiV2Vla051bWJlcmluZyI6eyIkaWQiOiI4NjkiLCJGb3JtYXQiOjAsIklzVmlzaWJsZSI6ZmFsc2UsIkxhc3RLbm93blZpc2liaWxpdHlTdGF0ZSI6ZmFsc2V9LCJCYXNlbGluZURhdGEiOnsiJGlkIjoiODcwIiwiRGF0ZSI6IjIwMjYtMDEtMjBUMjM6NTk6MDAifSwiUmVsYXRlZFRhc2tJZCI6IjAwMDAwMDAwLTAwMDAtMDAwMC0wMDAwLTAwMDAwMDAwMDAwMCIsIklkIjoiYTU0ODEyMDItZmE5Mi00YmNjLTk2ZWEtM2U3MWIyMjViMzkzIiwiSW1wb3J0SWQiOm51bGwsIlRpdGxlIjoiRVNSLUxBLTYgS2ljay1vZmYiLCJOb3RlIjpudWxsLCJIeXBlcmxpbmsiOnsiJGlkIjoiODcxIiwiQWRkcmVzcyI6IiIsIlN1YkFkZHJlc3MiOiIifSwiSXNDaGFuZ2VkIjpmYWxzZSwiSXNOZXciOmZhbHNlfSx7IiRpZCI6Ijg3MiIsIkRhdGUiOiIyMDI2LTAzLTEwVDIzOjU5OjAwIiwiU3R5bGUiOnsiJGlkIjoiODczIiwiU2hhcGUiOjIsIkNvbm5lY3Rvck1hcmdpbiI6eyIkaWQiOiI4NzQiLCJUb3AiOjAuMCwiTGVmdCI6Mi4wLCJSaWdodCI6Mi4wLCJCb3R0b20iOjAuMH0sIkNvbm5lY3RvclN0eWxlIjp7IiRpZCI6Ijg3NSIsIkxpbmVDb2xvciI6eyIkaWQiOiI4NzYiLCIkdHlwZSI6Ik5MUkUuQ29tbW9uLkRvbS5Tb2xpZENvbG9yQnJ1c2gsIE5MUkUuQ29tbW9uIiwiQ29sb3IiOnsiJGlkIjoiODc3IiwiQSI6MTI3LCJSIjo3OSwiRyI6MTI5LCJCIjoxODl9fSwiTGluZVdlaWdodCI6MS4wLCJMaW5lVHlwZSI6MCwiUGFyZW50U3R5bGUiOm51bGx9LCJJc0JlbG93VGltZWJhbmQiOmZhbHNlLCJQb3NpdGlvbk9uVGFzayI6MCwiSGlkZURhdGUiOmZhbHNlLCJTaGFwZVNpemUiOjAsIlNwYWNpbmciOjAuMCwiUGFkZGluZyI6eyIkaWQiOiI4NzgiLCJUb3AiOjUuMCwiTGVmdCI6My4wLCJSaWdodCI6MC4wLCJCb3R0b20iOjIuMH0sIlNoYXBlU3R5bGUiOnsiJGlkIjoiODc5IiwiTWFyZ2luIjp7IiRpZCI6Ijg4MCIsIlRvcCI6MC4wLCJMZWZ0IjowLjAsIlJpZ2h0IjowLjAsIkJvdHRvbSI6MC4wfSwiUGFkZGluZyI6eyIkaWQiOiI4ODEiLCJUb3AiOjAuMCwiTGVmdCI6MC4wLCJSaWdodCI6MC4wLCJCb3R0b20iOjAuMH0sIkJhY2tncm91bmQiOnsiJGlkIjoiODgyIiwiQ29sb3IiOnsiJGlkIjoiODgzIiwiQSI6MjU1LCJSIjoyMjgsIkciOjAsIkIiOjg5fX0sIklzVmlzaWJsZSI6dHJ1ZSwiV2lkdGgiOjguMCwiSGVpZ2h0Ijo4LjAsIkJvcmRlclN0eWxlIjp7IiRpZCI6Ijg4NCIsIkxpbmVDb2xvciI6eyIkaWQiOiI4ODUiLCIkdHlwZSI6Ik5MUkUuQ29tbW9uLkRvbS5Tb2xpZENvbG9yQnJ1c2gsIE5MUkUuQ29tbW9uIiwiQ29sb3IiOnsiJGlkIjoiODg2IiwiQSI6MjU1LCJSIjoyMzQsIkciOjIyLCJCIjozMH19LCJMaW5lV2VpZ2h0IjowLjAsIkxpbmVUeXBlIjowLCJQYXJlbnRTdHlsZSI6bnVsbH0sIlBhcmVudFN0eWxlIjpudWxsfSwiVGl0bGVTdHlsZSI6eyIkaWQiOiI4ODciLCJGb250U2V0dGluZ3MiOnsiJGlkIjoiODg4IiwiRm9udFNpemUiOjEwLCJGb250TmFtZSI6IkNhbGlicmkiLCJJc0JvbGQiOnRydWUsIklzSXRhbGljIjpmYWxzZSwiSXNVbmRlcmxpbmVkIjpmYWxzZSwiUGFyZW50U3R5bGUiOm51bGx9LCJBdXRvU2l6ZSI6MCwiRm9yZWdyb3VuZCI6eyIkaWQiOiI4ODkiLCJDb2xvciI6eyIkaWQiOiI4O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kxIiwiVG9wIjowLjAsIkxlZnQiOjAuMCwiUmlnaHQiOjAuMCwiQm90dG9tIjowLjB9LCJQYWRkaW5nIjp7IiRpZCI6Ijg5MiIsIlRvcCI6MC4wLCJMZWZ0IjowLjAsIlJpZ2h0IjowLjAsIkJvdHRvbSI6MC4wfSwiQmFja2dyb3VuZCI6eyIkaWQiOiI4OTMiLCJDb2xvciI6eyIkaWQiOiI4OTQiLCJBIjowLCJSIjoyNTUsIkciOjI1NSwiQiI6MjU1fX0sIklzVmlzaWJsZSI6dHJ1ZSwiV2lkdGgiOjAuMCwiSGVpZ2h0IjowLjAsIkJvcmRlclN0eWxlIjp7IiRpZCI6Ijg5NSIsIkxpbmVDb2xvciI6bnVsbCwiTGluZVdlaWdodCI6MC4wLCJMaW5lVHlwZSI6MCwiUGFyZW50U3R5bGUiOm51bGx9LCJQYXJlbnRTdHlsZSI6bnVsbH0sIkRhdGVTdHlsZSI6eyIkaWQiOiI4OTYiLCJGb250U2V0dGluZ3MiOnsiJGlkIjoiODk3IiwiRm9udFNpemUiOjksIkZvbnROYW1lIjoiQ2FsaWJyaSIsIklzQm9sZCI6ZmFsc2UsIklzSXRhbGljIjpmYWxzZSwiSXNVbmRlcmxpbmVkIjpmYWxzZSwiUGFyZW50U3R5bGUiOm51bGx9LCJBdXRvU2l6ZSI6MCwiRm9yZWdyb3VuZCI6eyIkaWQiOiI4OTgiLCJDb2xvciI6eyIkaWQiOiI4OT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TAwIiwiVG9wIjowLjAsIkxlZnQiOjAuMCwiUmlnaHQiOjAuMCwiQm90dG9tIjowLjB9LCJQYWRkaW5nIjp7IiRpZCI6IjkwMSIsIlRvcCI6MC4wLCJMZWZ0IjowLjAsIlJpZ2h0IjowLjAsIkJvdHRvbSI6MC4wfSwiQmFja2dyb3VuZCI6eyIkaWQiOiI5MDIiLCJDb2xvciI6eyIkaWQiOiI5MDMiLCJBIjowLCJSIjoyNTUsIkciOjI1NSwiQiI6MjU1fX0sIklzVmlzaWJsZSI6dHJ1ZSwiV2lkdGgiOjAuMCwiSGVpZ2h0IjowLjAsIkJvcmRlclN0eWxlIjp7IiRpZCI6IjkwNCIsIkxpbmVDb2xvciI6bnVsbCwiTGluZVdlaWdodCI6MC4wLCJMaW5lVHlwZSI6MCwiUGFyZW50U3R5bGUiOm51bGx9LCJQYXJlbnRTdHlsZSI6bnVsbH0sIkRhdGVGb3JtYXQiOnsiJGlkIjoiOT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wNiIsIkZvcm1hdCI6MCwiSXNWaXNpYmxlIjpmYWxzZSwiTGFzdEtub3duVmlzaWJpbGl0eVN0YXRlIjpmYWxzZX0sIklzVmlzaWJsZSI6dHJ1ZSwiVmFyaWFuY2VTdHlsZSI6eyIkaWQiOiI5MDciLCJUZXh0U3R5bGUiOnsiJGlkIjoiOTA4IiwiRm9udFNldHRpbmdzIjp7IiRpZCI6IjkwOSIsIkZvbnRTaXplIjoxMSwiRm9udE5hbWUiOiJDYWxpYnJpIiwiSXNCb2xkIjpmYWxzZSwiSXNJdGFsaWMiOmZhbHNlLCJJc1VuZGVybGluZWQiOmZhbHNlLCJQYXJlbnRTdHlsZSI6bnVsbH0sIkF1dG9TaXplIjowLCJGb3JlZ3JvdW5kIjp7IiRpZCI6IjkxMCIsIkNvbG9yIjp7IiRpZCI6Ijkx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TIiLCJUb3AiOjAuMCwiTGVmdCI6MC4wLCJSaWdodCI6MC4wLCJCb3R0b20iOjAuMH0sIlBhZGRpbmciOnsiJGlkIjoiOTEzIiwiVG9wIjowLjAsIkxlZnQiOjAuMCwiUmlnaHQiOjAuMCwiQm90dG9tIjowLjB9LCJCYWNrZ3JvdW5kIjp7IiRpZCI6IjkxNCIsIkNvbG9yIjp7IiRpZCI6IjkxNSIsIkEiOjAsIlIiOjAsIkciOjAsIkIiOjB9fSwiSXNWaXNpYmxlIjpmYWxzZSwiV2lkdGgiOjAuMCwiSGVpZ2h0IjowLjAsIkJvcmRlclN0eWxlIjp7IiRpZCI6IjkxNiIsIkxpbmVDb2xvciI6bnVsbCwiTGluZVdlaWdodCI6MC4wLCJMaW5lVHlwZSI6MCwiUGFyZW50U3R5bGUiOm51bGx9LCJQYXJlbnRTdHlsZSI6bnVsbH0sIlBhcmVudFN0eWxlIjpudWxsfSwiUGFyZW50U3R5bGUiOm51bGx9LCJJbmRleCI6NywiUGVyY2VudGFnZUNvbXBsZXRlIjpudWxsLCJQb3NpdGlvbiI6eyJSYXRpbyI6MC4wLCJJc0N1c3RvbSI6ZmFsc2V9LCJEYXRlRm9ybWF0Ijp7IiRyZWYiOiI5MDUifSwiV2Vla051bWJlcmluZyI6eyIkaWQiOiI5MTciLCJGb3JtYXQiOjAsIklzVmlzaWJsZSI6ZmFsc2UsIkxhc3RLbm93blZpc2liaWxpdHlTdGF0ZSI6ZmFsc2V9LCJCYXNlbGluZURhdGEiOnsiJGlkIjoiOTE4IiwiRGF0ZSI6IjIwMjYtMDMtMTBUMjM6NTk6MDAifSwiUmVsYXRlZFRhc2tJZCI6IjAwMDAwMDAwLTAwMDAtMDAwMC0wMDAwLTAwMDAwMDAwMDAwMCIsIklkIjoiY2VkNjliNTktMGFiNC00NGRmLWFiNWMtMjI3MzI2NjZkNTBhIiwiSW1wb3J0SWQiOm51bGwsIlRpdGxlIjoiRVNSLUxBLUVSQVMgS2ljay1vZmYiLCJOb3RlIjpudWxsLCJIeXBlcmxpbmsiOnsiJGlkIjoiOTE5IiwiQWRkcmVzcyI6IiIsIlN1YkFkZHJlc3MiOiIifSwiSXNDaGFuZ2VkIjpmYWxzZSwiSXNOZXciOmZhbHNlfV0sIlRhc2tzIjpbeyIkaWQiOiI5MjAiLCJHcm91cE5hbWUiOm51bGwsIlN0YXJ0RGF0ZSI6IjIwMjYtMDItMDlUMDA6MDA6MDBaIiwiRW5kRGF0ZSI6IjIwMjYtMDQtMDlUMjM6NTk6MDBaIiwiUGVyY2VudGFnZUNvbXBsZXRlIjoxMDAuMCwiU3R5bGUiOnsiJGlkIjoiOTIxIiwiU2hhcGUiOjQsIlNoYXBlVGhpY2tuZXNzIjozLCJEdXJhdGlvbkZvcm1hdCI6MCwiSW5jbHVkZU5vbldvcmtpbmdEYXlzSW5EdXJhdGlvbiI6ZmFsc2UsIlBlcmNlbnRhZ2VDb21wbGV0ZVN0eWxlIjp7IiRpZCI6IjkyMiIsIkZvbnRTZXR0aW5ncyI6eyIkaWQiOiI5MjMiLCJGb250U2l6ZSI6MTAsIkZvbnROYW1lIjoiQ2FsaWJyaSIsIklzQm9sZCI6ZmFsc2UsIklzSXRhbGljIjpmYWxzZSwiSXNVbmRlcmxpbmVkIjpmYWxzZSwiUGFyZW50U3R5bGUiOm51bGx9LCJBdXRvU2l6ZSI6MCwiRm9yZWdyb3VuZCI6eyIkaWQiOiI5MjQiLCJDb2xvciI6eyIkaWQiOiI5MjU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kyNiIsIlRvcCI6MC4wLCJMZWZ0IjowLjAsIlJpZ2h0IjowLjAsIkJvdHRvbSI6MC4wfSwiUGFkZGluZyI6eyIkaWQiOiI5MjciLCJUb3AiOjAuMCwiTGVmdCI6MC4wLCJSaWdodCI6MC4wLCJCb3R0b20iOjAuMH0sIkJhY2tncm91bmQiOnsiJGlkIjoiOTI4IiwiQ29sb3IiOnsiJGlkIjoiOTI5IiwiQSI6ODksIlIiOjAsIkciOjAsIkIiOjB9fSwiSXNWaXNpYmxlIjp0cnVlLCJXaWR0aCI6MC4wLCJIZWlnaHQiOjAuMCwiQm9yZGVyU3R5bGUiOnsiJGlkIjoiOTMwIiwiTGluZUNvbG9yIjpudWxsLCJMaW5lV2VpZ2h0IjowLjAsIkxpbmVUeXBlIjowLCJQYXJlbnRTdHlsZSI6bnVsbH0sIlBhcmVudFN0eWxlIjpudWxsfSwiRHVyYXRpb25TdHlsZSI6eyIkaWQiOiI5MzEiLCJGb250U2V0dGluZ3MiOnsiJGlkIjoiOTMyIiwiRm9udFNpemUiOjEyLCJGb250TmFtZSI6IkNhbGlicmkiLCJJc0JvbGQiOmZhbHNlLCJJc0l0YWxpYyI6ZmFsc2UsIklzVW5kZXJsaW5lZCI6ZmFsc2UsIlBhcmVudFN0eWxlIjpudWxsfSwiQXV0b1NpemUiOjAsIkZvcmVncm91bmQiOnsiJGlkIjoiOTMzIiwiQ29sb3IiOnsiJGlkIjoiOTM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7IiRpZCI6IjkzNyIsIkNvbG9yIjp7IiRpZCI6IjkzOCIsIkEiOjAsIlIiOjI1NSwiRyI6MjU1LCJCIjoyNTV9fSwiSXNWaXNpYmxlIjp0cnVlLCJXaWR0aCI6MC4wLCJIZWlnaHQiOjAuMCwiQm9yZGVyU3R5bGUiOnsiJGlkIjoiOTM5IiwiTGluZUNvbG9yIjpudWxsLCJMaW5lV2VpZ2h0IjowLjAsIkxpbmVUeXBlIjowLCJQYXJlbnRTdHlsZSI6bnVsbH0sIlBhcmVudFN0eWxlIjpudWxsfSwiSG9yaXpvbnRhbENvbm5lY3RvclN0eWxlIjp7IiRpZCI6Ijk0MCIsIkxpbmVDb2xvciI6eyIkaWQiOiI5NDEiLCIkdHlwZSI6Ik5MUkUuQ29tbW9uLkRvbS5Tb2xpZENvbG9yQnJ1c2gsIE5MUkUuQ29tbW9uIiwiQ29sb3IiOnsiJGlkIjoiOTQyIiwiQSI6MjU1LCJSIjoyMDQsIkciOjIwNCwiQiI6MjA0fX0sIkxpbmVXZWlnaHQiOjEuMCwiTGluZVR5cGUiOjAsIlBhcmVudFN0eWxlIjpudWxsfSwiVmVydGljYWxDb25uZWN0b3JTdHlsZSI6eyIkaWQiOiI5NDMiLCJMaW5lQ29sb3IiOnsiJGlkIjoiOTQ0IiwiJHR5cGUiOiJOTFJFLkNvbW1vbi5Eb20uU29saWRDb2xvckJydXNoLCBOTFJFLkNvbW1vbiIsIkNvbG9yIjp7IiRpZCI6Ijk0NS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yLCJWYXJpYW5jZVBvc2l0aW9uIjo2LCJTcGFjaW5nIjoxMCwiSXNCZWxvd1RpbWViYW5kIjp0cnVlLCJQZXJjZW50YWdlQ29tcGxldGVTaGFwZU9wYWNpdHkiOjM1LCJCYXNlbGluZVN0eWxlIjp7IiRpZCI6Ijk0NiIsIlNoYXBlU3R5bGUiOnsiJGlkIjoiOTQ3IiwiTWFyZ2luIjp7IiRpZCI6Ijk0OCIsIlRvcCI6MC4wLCJMZWZ0IjowLjAsIlJpZ2h0IjowLjAsIkJvdHRvbSI6MC4wfSwiUGFkZGluZyI6eyIkaWQiOiI5NDkiLCJUb3AiOjAuMCwiTGVmdCI6MC4wLCJSaWdodCI6MC4wLCJCb3R0b20iOjAuMH0sIkJhY2tncm91bmQiOnsiJGlkIjoiOTUwIiwiQ29sb3IiOnsiJGlkIjoiOTUxIiwiQSI6MTUzLCJSIjowLCJHIjowLCJCIjowfX0sIklzVmlzaWJsZSI6dHJ1ZSwiV2lkdGgiOjAuMCwiSGVpZ2h0IjowLjAsIkJvcmRlclN0eWxlIjpudWxsLCJQYXJlbnRTdHlsZSI6bnVsbH0sIk1hcmdpbiI6eyIkaWQiOiI5NTIiLCJUb3AiOjAuMCwiTGVmdCI6MC4wLCJSaWdodCI6MC4wLCJCb3R0b20iOjAuMH0sIlBhZGRpbmciOnsiJGlkIjoiOTUzIiwiVG9wIjowLjAsIkxlZnQiOjAuMCwiUmlnaHQiOjAuMCwiQm90dG9tIjowLjB9LCJCYWNrZ3JvdW5kIjpudWxsLCJJc1Zpc2libGUiOnRydWUsIldpZHRoIjowLjAsIkhlaWdodCI6MC4wLCJCb3JkZXJTdHlsZSI6bnVsbCwiUGFyZW50U3R5bGUiOm51bGx9LCJTaGFwZVN0eWxlIjp7IiRpZCI6Ijk1NCIsIk1hcmdpbiI6eyIkaWQiOiI5NTUiLCJUb3AiOjAuMCwiTGVmdCI6NC4wLCJSaWdodCI6NC4wLCJCb3R0b20iOjAuMH0sIlBhZGRpbmciOnsiJGlkIjoiOTU2IiwiVG9wIjowLjAsIkxlZnQiOjAuMCwiUmlnaHQiOjAuMCwiQm90dG9tIjowLjB9LCJCYWNrZ3JvdW5kIjp7IiRpZCI6Ijk1NyIsIkNvbG9yIjp7IiRpZCI6Ijk1OCIsIkEiOjI1NSwiUiI6MjU0LCJHIjoxODYsIkIiOjEwfX0sIklzVmlzaWJsZSI6dHJ1ZSwiV2lkdGgiOjAuMCwiSGVpZ2h0IjoyMC4wLCJCb3JkZXJTdHlsZSI6eyIkaWQiOiI5NTkiLCJMaW5lQ29sb3IiOnsiJGlkIjoiOTYwIiwiJHR5cGUiOiJOTFJFLkNvbW1vbi5Eb20uU29saWRDb2xvckJydXNoLCBOTFJFLkNvbW1vbiIsIkNvbG9yIjp7IiRpZCI6Ijk2MSIsIkEiOjI1NSwiUiI6MjU1LCJHIjowLCJCIjowfX0sIkxpbmVXZWlnaHQiOjAuMCwiTGluZVR5cGUiOjAsIlBhcmVudFN0eWxlIjpudWxsfSwiUGFyZW50U3R5bGUiOm51bGx9LCJUaXRsZVN0eWxlIjp7IiRpZCI6Ijk2MiIsIkZvbnRTZXR0aW5ncyI6eyIkaWQiOiI5NjMiLCJGb250U2l6ZSI6MTAsIkZvbnROYW1lIjoiQ2FsaWJyaSIsIklzQm9sZCI6dHJ1ZSwiSXNJdGFsaWMiOmZhbHNlLCJJc1VuZGVybGluZWQiOmZhbHNlLCJQYXJlbnRTdHlsZSI6bnVsbH0sIkF1dG9TaXplIjowLCJGb3JlZ3JvdW5kIjp7IiRpZCI6Ijk2NCIsIkNvbG9yIjp7IiRpZCI6Ijk2NS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5NjYiLCJUb3AiOjAuMCwiTGVmdCI6MC4wLCJSaWdodCI6MC4wLCJCb3R0b20iOjAuMH0sIlBhZGRpbmciOnsiJGlkIjoiOTY3IiwiVG9wIjowLjAsIkxlZnQiOjAuMCwiUmlnaHQiOjAuMCwiQm90dG9tIjowLjB9LCJCYWNrZ3JvdW5kIjp7IiRpZCI6Ijk2OCIsIkNvbG9yIjp7IiRpZCI6Ijk2OSIsIkEiOjAsIlIiOjI1NSwiRyI6MjU1LCJCIjoyNTV9fSwiSXNWaXNpYmxlIjp0cnVlLCJXaWR0aCI6MC4wLCJIZWlnaHQiOjAuMCwiQm9yZGVyU3R5bGUiOnsiJGlkIjoiOTcwIiwiTGluZUNvbG9yIjpudWxsLCJMaW5lV2VpZ2h0IjowLjAsIkxpbmVUeXBlIjowLCJQYXJlbnRTdHlsZSI6bnVsbH0sIlBhcmVudFN0eWxlIjpudWxsfSwiRGF0ZVN0eWxlIjp7IiRpZCI6Ijk3MSIsIkZvbnRTZXR0aW5ncyI6eyIkaWQiOiI5NzIiLCJGb250U2l6ZSI6OSwiRm9udE5hbWUiOiJDYWxpYnJpIiwiSXNCb2xkIjpmYWxzZSwiSXNJdGFsaWMiOmZhbHNlLCJJc1VuZGVybGluZWQiOmZhbHNlLCJQYXJlbnRTdHlsZSI6bnVsbH0sIkF1dG9TaXplIjowLCJGb3JlZ3JvdW5kIjp7IiRpZCI6Ijk3MyIsIkNvbG9yIjp7IiRpZCI6Ijk3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AsIlIiOjI1NSwiRyI6MjU1LCJCIjoyNTV9fSwiSXNWaXNpYmxlIjp0cnVlLCJXaWR0aCI6MC4wLCJIZWlnaHQiOjAuMCwiQm9yZGVyU3R5bGUiOnsiJGlkIjoiOTc5IiwiTGluZUNvbG9yIjpudWxsLCJMaW5lV2VpZ2h0IjowLjAsIkxpbmVUeXBlIjowLCJQYXJlbnRTdHlsZSI6bnVsbH0sIlBhcmVudFN0eWxlIjpudWxsfSwiRGF0ZUZvcm1hdCI6eyIkaWQiOiI5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xIiwiRm9ybWF0IjowLCJJc1Zpc2libGUiOmZhbHNlLCJMYXN0S25vd25WaXNpYmlsaXR5U3RhdGUiOmZhbHNlfSwiSXNWaXNpYmxlIjp0cnVlLCJWYXJpYW5jZVN0eWxlIjp7IiRpZCI6Ijk4MiIsIlRleHRTdHlsZSI6eyIkaWQiOiI5ODMiLCJGb250U2V0dGluZ3MiOnsiJGlkIjoiOTg0IiwiRm9udFNpemUiOjExLCJGb250TmFtZSI6IkNhbGlicmkiLCJJc0JvbGQiOmZhbHNlLCJJc0l0YWxpYyI6ZmFsc2UsIklzVW5kZXJsaW5lZCI6ZmFsc2UsIlBhcmVudFN0eWxlIjpudWxsfSwiQXV0b1NpemUiOjAsIkZvcmVncm91bmQiOnsiJGlkIjoiOTg1IiwiQ29sb3IiOnsiJGlkIjoiOTg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GlkIjoiOTkwIiwiQSI6MCwiUiI6MCwiRyI6MCwiQiI6MH19LCJJc1Zpc2libGUiOnRydWUsIldpZHRoIjowLjAsIkhlaWdodCI6MC4wLCJCb3JkZXJTdHlsZSI6eyIkaWQiOiI5OTEiLCJMaW5lQ29sb3IiOm51bGwsIkxpbmVXZWlnaHQiOjAuMCwiTGluZVR5cGUiOjAsIlBhcmVudFN0eWxlIjpudWxsfSwiUGFyZW50U3R5bGUiOm51bGx9LCJQYXJlbnRTdHlsZSI6bnVsbH0sIlBhcmVudFN0eWxlIjpudWxsfSwiSW5kZXgiOjUsIlNtYXJ0RHVyYXRpb25BY3RpdmF0ZWQiOmZhbHNlLCJEYXRlRm9ybWF0Ijp7IiRyZWYiOiI5ODAifSwiV2Vla051bWJlcmluZyI6eyIkaWQiOiI5OTIiLCJGb3JtYXQiOjAsIklzVmlzaWJsZSI6ZmFsc2UsIkxhc3RLbm93blZpc2liaWxpdHlTdGF0ZSI6ZmFsc2V9LCJCYXNlbGluZURhdGEiOnsiJGlkIjoiOTkzIiwiU3RhcnREYXRlIjoiMjAyNi0wMi0wOVQwMDowMDowMCIsIkVuZERhdGUiOiIyMDI2LTA0LTA5VDIzOjU5OjAwIn0sIklkIjoiNTRjMzQyZDUtZjk2ZS00OGFiLWFkYjEtYjEzZDUyZDA3YjdiIiwiSW1wb3J0SWQiOm51bGwsIlRpdGxlIjoiRVNSLUxBLTUiLCJOb3RlIjpudWxsLCJIeXBlcmxpbmsiOnsiJGlkIjoiOTk0IiwiQWRkcmVzcyI6IiIsIlN1YkFkZHJlc3MiOiIifSwiSXNDaGFuZ2VkIjpmYWxzZSwiSXNOZXciOmZhbHNlfSx7IiRpZCI6Ijk5NSIsIkdyb3VwTmFtZSI6bnVsbCwiU3RhcnREYXRlIjoiMjAyNS0wOS0wOFQwMDowMDowMFoiLCJFbmREYXRlIjoiMjAyNS0xMS0wNlQyMzo1OTowMFoiLCJQZXJjZW50YWdlQ29tcGxldGUiOjEwMC4wLCJTdHlsZSI6eyIkaWQiOiI5OTYiLCJTaGFwZSI6NCwiU2hhcGVUaGlja25lc3MiOjMsIkR1cmF0aW9uRm9ybWF0IjowLCJJbmNsdWRlTm9uV29ya2luZ0RheXNJbkR1cmF0aW9uIjpmYWxzZSwiUGVyY2VudGFnZUNvbXBsZXRlU3R5bGUiOnsiJGlkIjoiOTk3IiwiRm9udFNldHRpbmdzIjp7IiRpZCI6Ijk5OCIsIkZvbnRTaXplIjoxMCwiRm9udE5hbWUiOiJDYWxpYnJpIiwiSXNCb2xkIjpmYWxzZSwiSXNJdGFsaWMiOmZhbHNlLCJJc1VuZGVybGluZWQiOmZhbHNlLCJQYXJlbnRTdHlsZSI6bnVsbH0sIkF1dG9TaXplIjowLCJGb3JlZ3JvdW5kIjp7IiRpZCI6Ijk5OSIsIkNvbG9yIjp7IiRpZCI6IjEwMDA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wMDEiLCJUb3AiOjAuMCwiTGVmdCI6MC4wLCJSaWdodCI6MC4wLCJCb3R0b20iOjAuMH0sIlBhZGRpbmciOnsiJGlkIjoiMTAwMiIsIlRvcCI6MC4wLCJMZWZ0IjowLjAsIlJpZ2h0IjowLjAsIkJvdHRvbSI6MC4wfSwiQmFja2dyb3VuZCI6eyIkaWQiOiIxMDAzIiwiQ29sb3IiOnsiJGlkIjoiMTAwNCIsIkEiOjg5LCJSIjowLCJHIjowLCJCIjowfX0sIklzVmlzaWJsZSI6dHJ1ZSwiV2lkdGgiOjAuMCwiSGVpZ2h0IjowLjAsIkJvcmRlclN0eWxlIjp7IiRpZCI6IjEwMDUiLCJMaW5lQ29sb3IiOm51bGwsIkxpbmVXZWlnaHQiOjAuMCwiTGluZVR5cGUiOjAsIlBhcmVudFN0eWxlIjpudWxsfSwiUGFyZW50U3R5bGUiOm51bGx9LCJEdXJhdGlvblN0eWxlIjp7IiRpZCI6IjEwMDYiLCJGb250U2V0dGluZ3MiOnsiJGlkIjoiMTAwNyIsIkZvbnRTaXplIjoxMiwiRm9udE5hbWUiOiJDYWxpYnJpIiwiSXNCb2xkIjpmYWxzZSwiSXNJdGFsaWMiOmZhbHNlLCJJc1VuZGVybGluZWQiOmZhbHNlLCJQYXJlbnRTdHlsZSI6bnVsbH0sIkF1dG9TaXplIjowLCJGb3JlZ3JvdW5kIjp7IiRpZCI6IjEwMDgiLCJDb2xvciI6eyIkaWQiOiIxMDA5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pZCI6IjEwMTMiLCJBIjowLCJSIjoyNTUsIkciOjI1NSwiQiI6MjU1fX0sIklzVmlzaWJsZSI6dHJ1ZSwiV2lkdGgiOjAuMCwiSGVpZ2h0IjowLjAsIkJvcmRlclN0eWxlIjp7IiRpZCI6IjEwMTQiLCJMaW5lQ29sb3IiOm51bGwsIkxpbmVXZWlnaHQiOjAuMCwiTGluZVR5cGUiOjAsIlBhcmVudFN0eWxlIjpudWxsfSwiUGFyZW50U3R5bGUiOm51bGx9LCJIb3Jpem9udGFsQ29ubmVjdG9yU3R5bGUiOnsiJGlkIjoiMTAxNSIsIkxpbmVDb2xvciI6eyIkaWQiOiIxMDE2IiwiJHR5cGUiOiJOTFJFLkNvbW1vbi5Eb20uU29saWRDb2xvckJydXNoLCBOTFJFLkNvbW1vbiIsIkNvbG9yIjp7IiRpZCI6IjEwMTciLCJBIjoyNTUsIlIiOjIwNCwiRyI6MjA0LCJCIjoyMDR9fSwiTGluZVdlaWdodCI6MS4wLCJMaW5lVHlwZSI6MCwiUGFyZW50U3R5bGUiOm51bGx9LCJWZXJ0aWNhbENvbm5lY3RvclN0eWxlIjp7IiRpZCI6IjEwMTgiLCJMaW5lQ29sb3IiOnsiJGlkIjoiMTAxOSIsIiR0eXBlIjoiTkxSRS5Db21tb24uRG9tLlNvbGlkQ29sb3JCcnVzaCwgTkxSRS5Db21tb24iLCJDb2xvciI6eyIkaWQiOiIxMDIw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IsIlZhcmlhbmNlUG9zaXRpb24iOjYsIlNwYWNpbmciOjEwLCJJc0JlbG93VGltZWJhbmQiOnRydWUsIlBlcmNlbnRhZ2VDb21wbGV0ZVNoYXBlT3BhY2l0eSI6MzUsIkJhc2VsaW5lU3R5bGUiOnsiJGlkIjoiMTAyMSIsIlNoYXBlU3R5bGUiOnsiJGlkIjoiMTAyMiIsIk1hcmdpbiI6eyIkaWQiOiIxMDIzIiwiVG9wIjowLjAsIkxlZnQiOjAuMCwiUmlnaHQiOjAuMCwiQm90dG9tIjowLjB9LCJQYWRkaW5nIjp7IiRpZCI6IjEwMjQiLCJUb3AiOjAuMCwiTGVmdCI6MC4wLCJSaWdodCI6MC4wLCJCb3R0b20iOjAuMH0sIkJhY2tncm91bmQiOnsiJGlkIjoiMTAyNSIsIkNvbG9yIjp7IiRpZCI6IjEwMjYiLCJBIjoxNTMsIlIiOjAsIkciOjAsIkIiOjB9fSwiSXNWaXNpYmxlIjp0cnVlLCJXaWR0aCI6MC4wLCJIZWlnaHQiOjAuMCwiQm9yZGVyU3R5bGUiOm51bGwsIlBhcmVudFN0eWxlIjpudWxsfSwiTWFyZ2luIjp7IiRpZCI6IjEwMjciLCJUb3AiOjAuMCwiTGVmdCI6MC4wLCJSaWdodCI6MC4wLCJCb3R0b20iOjAuMH0sIlBhZGRpbmciOnsiJGlkIjoiMTAyOCIsIlRvcCI6MC4wLCJMZWZ0IjowLjAsIlJpZ2h0IjowLjAsIkJvdHRvbSI6MC4wfSwiQmFja2dyb3VuZCI6bnVsbCwiSXNWaXNpYmxlIjp0cnVlLCJXaWR0aCI6MC4wLCJIZWlnaHQiOjAuMCwiQm9yZGVyU3R5bGUiOm51bGwsIlBhcmVudFN0eWxlIjpudWxsfSwiU2hhcGVTdHlsZSI6eyIkaWQiOiIxMDI5IiwiTWFyZ2luIjp7IiRpZCI6IjEwMzAiLCJUb3AiOjAuMCwiTGVmdCI6NC4wLCJSaWdodCI6NC4wLCJCb3R0b20iOjAuMH0sIlBhZGRpbmciOnsiJGlkIjoiMTAzMSIsIlRvcCI6MC4wLCJMZWZ0IjowLjAsIlJpZ2h0IjowLjAsIkJvdHRvbSI6MC4wfSwiQmFja2dyb3VuZCI6eyIkaWQiOiIxMDMyIiwiQ29sb3IiOnsiJGlkIjoiMTAzMyIsIkEiOjI1NSwiUiI6MTU2LCJHIjowLCJCIjoxMjd9fSwiSXNWaXNpYmxlIjp0cnVlLCJXaWR0aCI6MC4wLCJIZWlnaHQiOjIwLjAsIkJvcmRlclN0eWxlIjp7IiRpZCI6IjEwMzQiLCJMaW5lQ29sb3IiOnsiJGlkIjoiMTAzNSIsIiR0eXBlIjoiTkxSRS5Db21tb24uRG9tLlNvbGlkQ29sb3JCcnVzaCwgTkxSRS5Db21tb24iLCJDb2xvciI6eyIkaWQiOiIxMDM2IiwiQSI6MjU1LCJSIjoyNTUsIkciOjAsIkIiOjB9fSwiTGluZVdlaWdodCI6MC4wLCJMaW5lVHlwZSI6MCwiUGFyZW50U3R5bGUiOm51bGx9LCJQYXJlbnRTdHlsZSI6bnVsbH0sIlRpdGxlU3R5bGUiOnsiJGlkIjoiMTAzNyIsIkZvbnRTZXR0aW5ncyI6eyIkaWQiOiIxMDM4IiwiRm9udFNpemUiOjEwLCJGb250TmFtZSI6IkNhbGlicmkiLCJJc0JvbGQiOnRydWUsIklzSXRhbGljIjpmYWxzZSwiSXNVbmRlcmxpbmVkIjpmYWxzZSwiUGFyZW50U3R5bGUiOm51bGx9LCJBdXRvU2l6ZSI6MCwiRm9yZWdyb3VuZCI6eyIkaWQiOiIxMDM5IiwiQ29sb3IiOnsiJGlkIjoiMTA0MC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xMDQxIiwiVG9wIjowLjAsIkxlZnQiOjAuMCwiUmlnaHQiOjAuMCwiQm90dG9tIjowLjB9LCJQYWRkaW5nIjp7IiRpZCI6IjEwNDIiLCJUb3AiOjAuMCwiTGVmdCI6MC4wLCJSaWdodCI6MC4wLCJCb3R0b20iOjAuMH0sIkJhY2tncm91bmQiOnsiJGlkIjoiMTA0MyIsIkNvbG9yIjp7IiRpZCI6IjEwNDQiLCJBIjowLCJSIjoyNTUsIkciOjI1NSwiQiI6MjU1fX0sIklzVmlzaWJsZSI6dHJ1ZSwiV2lkdGgiOjAuMCwiSGVpZ2h0IjowLjAsIkJvcmRlclN0eWxlIjp7IiRpZCI6IjEwNDUiLCJMaW5lQ29sb3IiOm51bGwsIkxpbmVXZWlnaHQiOjAuMCwiTGluZVR5cGUiOjAsIlBhcmVudFN0eWxlIjpudWxsfSwiUGFyZW50U3R5bGUiOm51bGx9LCJEYXRlU3R5bGUiOnsiJGlkIjoiMTA0NiIsIkZvbnRTZXR0aW5ncyI6eyIkaWQiOiIxMDQ3IiwiRm9udFNpemUiOjksIkZvbnROYW1lIjoiQ2FsaWJyaSIsIklzQm9sZCI6ZmFsc2UsIklzSXRhbGljIjpmYWxzZSwiSXNVbmRlcmxpbmVkIjpmYWxzZSwiUGFyZW50U3R5bGUiOm51bGx9LCJBdXRvU2l6ZSI6MiwiRm9yZWdyb3VuZCI6eyIkaWQiOiIxMDQ4IiwiQ29sb3IiOnsiJGlkIjoiMTA0OSIsIkEiOjI1NSwiUiI6MCwiRyI6MCwiQiI6MH19LCJNYXhXaWR0aCI6NTUuNjEyODM0OTMwNDE5OTIyLCJNYXhIZWlnaHQiOiJJbmZpbml0eSIsIlNtYXJ0Rm9yZWdyb3VuZElzQWN0aXZlIjpmYWxzZSwiSG9yaXpvbnRhbEFsaWdubWVudCI6MCwiVmVydGljYWxBbGlnbm1lbnQiOjAsIlNtYXJ0Rm9yZWdyb3VuZCI6bnVsbCwiQmFja2dyb3VuZEZpbGxUeXBlIjowLCJNYXJnaW4iOnsiJGlkIjoiMTA1MCIsIlRvcCI6MC4wLCJMZWZ0IjowLjAsIlJpZ2h0IjowLjAsIkJvdHRvbSI6MC4wfSwiUGFkZGluZyI6eyIkaWQiOiIxMDUxIiwiVG9wIjowLjAsIkxlZnQiOjAuMCwiUmlnaHQiOjAuMCwiQm90dG9tIjowLjB9LCJCYWNrZ3JvdW5kIjp7IiRpZCI6IjEwNTIiLCJDb2xvciI6eyIkaWQiOiIxMDUzIiwiQSI6MCwiUiI6MjU1LCJHIjoyNTUsIkIiOjI1NX19LCJJc1Zpc2libGUiOnRydWUsIldpZHRoIjowLjAsIkhlaWdodCI6MC4wLCJCb3JkZXJTdHlsZSI6eyIkaWQiOiIxMDU0IiwiTGluZUNvbG9yIjpudWxsLCJMaW5lV2VpZ2h0IjowLjAsIkxpbmVUeXBlIjowLCJQYXJlbnRTdHlsZSI6bnVsbH0sIlBhcmVudFN0eWxlIjpudWxsfSwiRGF0ZUZvcm1hdCI6eyIkaWQiOiIxMD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TYiLCJGb3JtYXQiOjAsIklzVmlzaWJsZSI6ZmFsc2UsIkxhc3RLbm93blZpc2liaWxpdHlTdGF0ZSI6ZmFsc2V9LCJJc1Zpc2libGUiOnRydWUsIlZhcmlhbmNlU3R5bGUiOnsiJGlkIjoiMTA1NyIsIlRleHRTdHlsZSI6eyIkaWQiOiIxMDU4IiwiRm9udFNldHRpbmdzIjp7IiRpZCI6IjEwNTkiLCJGb250U2l6ZSI6MTEsIkZvbnROYW1lIjoiQ2FsaWJyaSIsIklzQm9sZCI6ZmFsc2UsIklzSXRhbGljIjpmYWxzZSwiSXNVbmRlcmxpbmVkIjpmYWxzZSwiUGFyZW50U3R5bGUiOm51bGx9LCJBdXRvU2l6ZSI6MCwiRm9yZWdyb3VuZCI6eyIkaWQiOiIxMDYwIiwiQ29sb3IiOnsiJGlkIjoiMTA2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YyIiwiVG9wIjowLjAsIkxlZnQiOjAuMCwiUmlnaHQiOjAuMCwiQm90dG9tIjowLjB9LCJQYWRkaW5nIjp7IiRpZCI6IjEwNjMiLCJUb3AiOjAuMCwiTGVmdCI6MC4wLCJSaWdodCI6MC4wLCJCb3R0b20iOjAuMH0sIkJhY2tncm91bmQiOnsiJGlkIjoiMTA2NCIsIkNvbG9yIjp7IiRpZCI6IjEwNjUiLCJBIjowLCJSIjowLCJHIjowLCJCIjowfX0sIklzVmlzaWJsZSI6dHJ1ZSwiV2lkdGgiOjAuMCwiSGVpZ2h0IjowLjAsIkJvcmRlclN0eWxlIjp7IiRpZCI6IjEwNjYiLCJMaW5lQ29sb3IiOm51bGwsIkxpbmVXZWlnaHQiOjAuMCwiTGluZVR5cGUiOjAsIlBhcmVudFN0eWxlIjpudWxsfSwiUGFyZW50U3R5bGUiOm51bGx9LCJQYXJlbnRTdHlsZSI6bnVsbH0sIlBhcmVudFN0eWxlIjpudWxsfSwiSW5kZXgiOjgsIlNtYXJ0RHVyYXRpb25BY3RpdmF0ZWQiOmZhbHNlLCJEYXRlRm9ybWF0Ijp7IiRyZWYiOiIxMDU1In0sIldlZWtOdW1iZXJpbmciOnsiJGlkIjoiMTA2NyIsIkZvcm1hdCI6MCwiSXNWaXNpYmxlIjpmYWxzZSwiTGFzdEtub3duVmlzaWJpbGl0eVN0YXRlIjpmYWxzZX0sIkJhc2VsaW5lRGF0YSI6eyIkaWQiOiIxMDY4IiwiU3RhcnREYXRlIjoiMjAyNS0wOS0wOFQwMDowMDowMCIsIkVuZERhdGUiOiIyMDI1LTExLTA2VDIzOjU5OjAwIn0sIklkIjoiM2UwNDUxNjEtOTA4ZC00ZDRkLTkzYmUtY2NlZjk1YjM3M2E1IiwiSW1wb3J0SWQiOm51bGwsIlRpdGxlIjoiRVNSLUxBLTIiLCJOb3RlIjpudWxsLCJIeXBlcmxpbmsiOnsiJGlkIjoiMTA2OSIsIkFkZHJlc3MiOiIiLCJTdWJBZGRyZXNzIjoiIn0sIklzQ2hhbmdlZCI6ZmFsc2UsIklzTmV3IjpmYWxzZX0seyIkaWQiOiIxMDcwIiwiR3JvdXBOYW1lIjpudWxsLCJTdGFydERhdGUiOiIyMDI2LTAzLTE1VDAwOjAwOjAwWiIsIkVuZERhdGUiOiIyMDI2LTA1LTEzVDIzOjU5OjAwIiwiUGVyY2VudGFnZUNvbXBsZXRlIjoxMDAuMCwiU3R5bGUiOnsiJGlkIjoiMTA3MSIsIlNoYXBlIjo0LCJTaGFwZVRoaWNrbmVzcyI6MywiRHVyYXRpb25Gb3JtYXQiOjAsIkluY2x1ZGVOb25Xb3JraW5nRGF5c0luRHVyYXRpb24iOmZhbHNlLCJQZXJjZW50YWdlQ29tcGxldGVTdHlsZSI6eyIkaWQiOiIxMDcyIiwiRm9udFNldHRpbmdzIjp7IiRpZCI6IjEwNzMiLCJGb250U2l6ZSI6MTAsIkZvbnROYW1lIjoiQ2FsaWJyaSIsIklzQm9sZCI6ZmFsc2UsIklzSXRhbGljIjpmYWxzZSwiSXNVbmRlcmxpbmVkIjpmYWxzZSwiUGFyZW50U3R5bGUiOm51bGx9LCJBdXRvU2l6ZSI6MCwiRm9yZWdyb3VuZCI6eyIkaWQiOiIxMDc0IiwiQ29sb3IiOnsiJGlkIjoiMTA3N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A3NiIsIlRvcCI6MC4wLCJMZWZ0IjowLjAsIlJpZ2h0IjowLjAsIkJvdHRvbSI6MC4wfSwiUGFkZGluZyI6eyIkaWQiOiIxMDc3IiwiVG9wIjowLjAsIkxlZnQiOjAuMCwiUmlnaHQiOjAuMCwiQm90dG9tIjowLjB9LCJCYWNrZ3JvdW5kIjp7IiRpZCI6IjEwNzgiLCJDb2xvciI6eyIkaWQiOiIxMDc5IiwiQSI6ODksIlIiOjAsIkciOjAsIkIiOjB9fSwiSXNWaXNpYmxlIjp0cnVlLCJXaWR0aCI6MC4wLCJIZWlnaHQiOjAuMCwiQm9yZGVyU3R5bGUiOnsiJGlkIjoiMTA4MCIsIkxpbmVDb2xvciI6bnVsbCwiTGluZVdlaWdodCI6MC4wLCJMaW5lVHlwZSI6MCwiUGFyZW50U3R5bGUiOm51bGx9LCJQYXJlbnRTdHlsZSI6bnVsbH0sIkR1cmF0aW9uU3R5bGUiOnsiJGlkIjoiMTA4MSIsIkZvbnRTZXR0aW5ncyI6eyIkaWQiOiIxMDgyIiwiRm9udFNpemUiOjEyLCJGb250TmFtZSI6IkNhbGlicmkiLCJJc0JvbGQiOmZhbHNlLCJJc0l0YWxpYyI6ZmFsc2UsIklzVW5kZXJsaW5lZCI6ZmFsc2UsIlBhcmVudFN0eWxlIjpudWxsfSwiQXV0b1NpemUiOjAsIkZvcmVncm91bmQiOnsiJGlkIjoiMTA4MyIsIkNvbG9yIjp7IiRpZCI6IjEwOD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eyIkaWQiOiIxMDg3IiwiQ29sb3IiOnsiJGlkIjoiMTA4OCIsIkEiOjAsIlIiOjI1NSwiRyI6MjU1LCJCIjoyNTV9fSwiSXNWaXNpYmxlIjp0cnVlLCJXaWR0aCI6MC4wLCJIZWlnaHQiOjAuMCwiQm9yZGVyU3R5bGUiOnsiJGlkIjoiMTA4OSIsIkxpbmVDb2xvciI6bnVsbCwiTGluZVdlaWdodCI6MC4wLCJMaW5lVHlwZSI6MCwiUGFyZW50U3R5bGUiOm51bGx9LCJQYXJlbnRTdHlsZSI6bnVsbH0sIkhvcml6b250YWxDb25uZWN0b3JTdHlsZSI6eyIkaWQiOiIxMDkwIiwiTGluZUNvbG9yIjp7IiRpZCI6IjEwOTEiLCIkdHlwZSI6Ik5MUkUuQ29tbW9uLkRvbS5Tb2xpZENvbG9yQnJ1c2gsIE5MUkUuQ29tbW9uIiwiQ29sb3IiOnsiJGlkIjoiMTA5MiIsIkEiOjI1NSwiUiI6MjA0LCJHIjoyMDQsIkIiOjIwNH19LCJMaW5lV2VpZ2h0IjoxLjAsIkxpbmVUeXBlIjowLCJQYXJlbnRTdHlsZSI6bnVsbH0sIlZlcnRpY2FsQ29ubmVjdG9yU3R5bGUiOnsiJGlkIjoiMTA5MyIsIkxpbmVDb2xvciI6eyIkaWQiOiIxMDk0IiwiJHR5cGUiOiJOTFJFLkNvbW1vbi5Eb20uU29saWRDb2xvckJydXNoLCBOTFJFLkNvbW1vbiIsIkNvbG9yIjp7IiRpZCI6IjEwOTU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MiwiVmFyaWFuY2VQb3NpdGlvbiI6NiwiU3BhY2luZyI6MTAsIklzQmVsb3dUaW1lYmFuZCI6dHJ1ZSwiUGVyY2VudGFnZUNvbXBsZXRlU2hhcGVPcGFjaXR5IjozNSwiQmFzZWxpbmVTdHlsZSI6eyIkaWQiOiIxMDk2IiwiU2hhcGVTdHlsZSI6eyIkaWQiOiIxMDk3IiwiTWFyZ2luIjp7IiRpZCI6IjEwOTgiLCJUb3AiOjAuMCwiTGVmdCI6MC4wLCJSaWdodCI6MC4wLCJCb3R0b20iOjAuMH0sIlBhZGRpbmciOnsiJGlkIjoiMTA5OSIsIlRvcCI6MC4wLCJMZWZ0IjowLjAsIlJpZ2h0IjowLjAsIkJvdHRvbSI6MC4wfSwiQmFja2dyb3VuZCI6eyIkaWQiOiIxMTAwIiwiQ29sb3IiOnsiJGlkIjoiMTEwMSIsIkEiOjE1MywiUiI6MCwiRyI6MCwiQiI6MH19LCJJc1Zpc2libGUiOnRydWUsIldpZHRoIjowLjAsIkhlaWdodCI6MC4wLCJCb3JkZXJTdHlsZSI6bnVsbCwiUGFyZW50U3R5bGUiOm51bGx9LCJNYXJnaW4iOnsiJGlkIjoiMTEwMiIsIlRvcCI6MC4wLCJMZWZ0IjowLjAsIlJpZ2h0IjowLjAsIkJvdHRvbSI6MC4wfSwiUGFkZGluZyI6eyIkaWQiOiIxMTAzIiwiVG9wIjowLjAsIkxlZnQiOjAuMCwiUmlnaHQiOjAuMCwiQm90dG9tIjowLjB9LCJCYWNrZ3JvdW5kIjpudWxsLCJJc1Zpc2libGUiOnRydWUsIldpZHRoIjowLjAsIkhlaWdodCI6MC4wLCJCb3JkZXJTdHlsZSI6bnVsbCwiUGFyZW50U3R5bGUiOm51bGx9LCJTaGFwZVN0eWxlIjp7IiRpZCI6IjExMDQiLCJNYXJnaW4iOnsiJGlkIjoiMTEwNSIsIlRvcCI6MC4wLCJMZWZ0Ijo0LjAsIlJpZ2h0Ijo0LjAsIkJvdHRvbSI6MC4wfSwiUGFkZGluZyI6eyIkaWQiOiIxMTA2IiwiVG9wIjowLjAsIkxlZnQiOjAuMCwiUmlnaHQiOjAuMCwiQm90dG9tIjowLjB9LCJCYWNrZ3JvdW5kIjp7IiRpZCI6IjExMDciLCJDb2xvciI6eyIkaWQiOiIxMTA4IiwiQSI6MjU1LCJSIjo0NywiRyI6NTQsIkIiOjE1M319LCJJc1Zpc2libGUiOnRydWUsIldpZHRoIjowLjAsIkhlaWdodCI6MjAuMCwiQm9yZGVyU3R5bGUiOnsiJGlkIjoiMTEwOSIsIkxpbmVDb2xvciI6eyIkaWQiOiIxMTEwIiwiJHR5cGUiOiJOTFJFLkNvbW1vbi5Eb20uU29saWRDb2xvckJydXNoLCBOTFJFLkNvbW1vbiIsIkNvbG9yIjp7IiRpZCI6IjExMTEiLCJBIjoyNTUsIlIiOjI1NSwiRyI6MCwiQiI6MH19LCJMaW5lV2VpZ2h0IjowLjAsIkxpbmVUeXBlIjowLCJQYXJlbnRTdHlsZSI6bnVsbH0sIlBhcmVudFN0eWxlIjpudWxsfSwiVGl0bGVTdHlsZSI6eyIkaWQiOiIxMTEyIiwiRm9udFNldHRpbmdzIjp7IiRpZCI6IjExMTMiLCJGb250U2l6ZSI6MTAsIkZvbnROYW1lIjoiQ2FsaWJyaSIsIklzQm9sZCI6dHJ1ZSwiSXNJdGFsaWMiOmZhbHNlLCJJc1VuZGVybGluZWQiOmZhbHNlLCJQYXJlbnRTdHlsZSI6bnVsbH0sIkF1dG9TaXplIjowLCJGb3JlZ3JvdW5kIjp7IiRpZCI6IjExMTQiLCJDb2xvciI6eyIkaWQiOiIxMTE1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AsIlIiOjI1NSwiRyI6MjU1LCJCIjoyNTV9fSwiSXNWaXNpYmxlIjp0cnVlLCJXaWR0aCI6MC4wLCJIZWlnaHQiOjAuMCwiQm9yZGVyU3R5bGUiOnsiJGlkIjoiMTEyMCIsIkxpbmVDb2xvciI6bnVsbCwiTGluZVdlaWdodCI6MC4wLCJMaW5lVHlwZSI6MCwiUGFyZW50U3R5bGUiOm51bGx9LCJQYXJlbnRTdHlsZSI6bnVsbH0sIkRhdGVTdHlsZSI6eyIkaWQiOiIxMTIxIiwiRm9udFNldHRpbmdzIjp7IiRpZCI6IjExMjIiLCJGb250U2l6ZSI6OSwiRm9udE5hbWUiOiJDYWxpYnJpIiwiSXNCb2xkIjpmYWxzZSwiSXNJdGFsaWMiOmZhbHNlLCJJc1VuZGVybGluZWQiOmZhbHNlLCJQYXJlbnRTdHlsZSI6bnVsbH0sIkF1dG9TaXplIjoyLCJGb3JlZ3JvdW5kIjp7IiRpZCI6IjExMjMiLCJDb2xvciI6eyIkaWQiOiIxMTI0IiwiQSI6MjU1LCJSIjowLCJHIjowLCJCIjowfX0sIk1heFdpZHRoIjo5MC4wNzA3ODU1MjI0NjA5MzgsIk1heEhlaWdodCI6IkluZmluaXR5IiwiU21hcnRGb3JlZ3JvdW5kSXNBY3RpdmUiOmZhbHNlLCJIb3Jpem9udGFsQWxpZ25tZW50IjowLCJWZXJ0aWNhbEFsaWdubWVudCI6MCwiU21hcnRGb3JlZ3JvdW5kIjpudWxsLCJCYWNrZ3JvdW5kRmlsbFR5cGUiOjAsIk1hcmdpbiI6eyIkaWQiOiIxMTI1IiwiVG9wIjowLjAsIkxlZnQiOjAuMCwiUmlnaHQiOjAuMCwiQm90dG9tIjowLjB9LCJQYWRkaW5nIjp7IiRpZCI6IjExMjYiLCJUb3AiOjAuMCwiTGVmdCI6MC4wLCJSaWdodCI6MC4wLCJCb3R0b20iOjAuMH0sIkJhY2tncm91bmQiOnsiJGlkIjoiMTEyNyIsIkNvbG9yIjp7IiRpZCI6IjExMjgiLCJBIjowLCJSIjoyNTUsIkciOjI1NSwiQiI6MjU1fX0sIklzVmlzaWJsZSI6dHJ1ZSwiV2lkdGgiOjAuMCwiSGVpZ2h0IjowLjAsIkJvcmRlclN0eWxlIjp7IiRpZCI6IjExMjkiLCJMaW5lQ29sb3IiOm51bGwsIkxpbmVXZWlnaHQiOjAuMCwiTGluZVR5cGUiOjAsIlBhcmVudFN0eWxlIjpudWxsfSwiUGFyZW50U3R5bGUiOm51bGx9LCJEYXRlRm9ybWF0Ijp7IiRpZCI6IjEx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MSIsIkZvcm1hdCI6MCwiSXNWaXNpYmxlIjpmYWxzZSwiTGFzdEtub3duVmlzaWJpbGl0eVN0YXRlIjpmYWxzZX0sIklzVmlzaWJsZSI6dHJ1ZSwiVmFyaWFuY2VTdHlsZSI6eyIkaWQiOiIxMTMyIiwiVGV4dFN0eWxlIjp7IiRpZCI6IjExMzMiLCJGb250U2V0dGluZ3MiOnsiJGlkIjoiMTEzNCIsIkZvbnRTaXplIjoxMSwiRm9udE5hbWUiOiJDYWxpYnJpIiwiSXNCb2xkIjpmYWxzZSwiSXNJdGFsaWMiOmZhbHNlLCJJc1VuZGVybGluZWQiOmZhbHNlLCJQYXJlbnRTdHlsZSI6bnVsbH0sIkF1dG9TaXplIjowLCJGb3JlZ3JvdW5kIjp7IiRpZCI6IjExMzUiLCJDb2xvciI6eyIkaWQiOiIxMTM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MzciLCJUb3AiOjAuMCwiTGVmdCI6MC4wLCJSaWdodCI6MC4wLCJCb3R0b20iOjAuMH0sIlBhZGRpbmciOnsiJGlkIjoiMTEzOCIsIlRvcCI6MC4wLCJMZWZ0IjowLjAsIlJpZ2h0IjowLjAsIkJvdHRvbSI6MC4wfSwiQmFja2dyb3VuZCI6eyIkaWQiOiIxMTM5IiwiQ29sb3IiOnsiJGlkIjoiMTE0MCIsIkEiOjAsIlIiOjAsIkciOjAsIkIiOjB9fSwiSXNWaXNpYmxlIjp0cnVlLCJXaWR0aCI6MC4wLCJIZWlnaHQiOjAuMCwiQm9yZGVyU3R5bGUiOnsiJGlkIjoiMTE0MSIsIkxpbmVDb2xvciI6bnVsbCwiTGluZVdlaWdodCI6MC4wLCJMaW5lVHlwZSI6MCwiUGFyZW50U3R5bGUiOm51bGx9LCJQYXJlbnRTdHlsZSI6bnVsbH0sIlBhcmVudFN0eWxlIjpudWxsfSwiUGFyZW50U3R5bGUiOm51bGx9LCJJbmRleCI6OSwiU21hcnREdXJhdGlvbkFjdGl2YXRlZCI6ZmFsc2UsIkRhdGVGb3JtYXQiOnsiJHJlZiI6IjExMzAifSwiV2Vla051bWJlcmluZyI6eyIkaWQiOiIxMTQyIiwiRm9ybWF0IjowLCJJc1Zpc2libGUiOmZhbHNlLCJMYXN0S25vd25WaXNpYmlsaXR5U3RhdGUiOmZhbHNlfSwiQmFzZWxpbmVEYXRhIjp7IiRpZCI6IjExNDMiLCJTdGFydERhdGUiOiIyMDI2LTAzLTE1VDAwOjAwOjAwIiwiRW5kRGF0ZSI6IjIwMjYtMDUtMTNUMjM6NTk6MDAifSwiSWQiOiIwMzQ0ODQ3MC01YWQ2LTQwMmMtODhlMS0xZGYwYjI0ZjI0NmUiLCJJbXBvcnRJZCI6bnVsbCwiVGl0bGUiOiJFU1ItTEEtREkyMDIzIiwiTm90ZSI6bnVsbCwiSHlwZXJsaW5rIjp7IiRpZCI6IjExNDQiLCJBZGRyZXNzIjoiIiwiU3ViQWRkcmVzcyI6IiJ9LCJJc0NoYW5nZWQiOmZhbHNlLCJJc05ldyI6ZmFsc2V9LHsiJGlkIjoiMTE0NSIsIkdyb3VwTmFtZSI6bnVsbCwiU3RhcnREYXRlIjoiMjAyNS0xMC0yMFQwMDowMDowMFoiLCJFbmREYXRlIjoiMjAyNS0xMi0xOFQyMzo1OTowMFoiLCJQZXJjZW50YWdlQ29tcGxldGUiOjEwMC4wLCJTdHlsZSI6eyIkaWQiOiIxMTQ2IiwiU2hhcGUiOjQsIlNoYXBlVGhpY2tuZXNzIjozLCJEdXJhdGlvbkZvcm1hdCI6MCwiSW5jbHVkZU5vbldvcmtpbmdEYXlzSW5EdXJhdGlvbiI6ZmFsc2UsIlBlcmNlbnRhZ2VDb21wbGV0ZVN0eWxlIjp7IiRpZCI6IjExNDciLCJGb250U2V0dGluZ3MiOnsiJGlkIjoiMTE0OCIsIkZvbnRTaXplIjoxMCwiRm9udE5hbWUiOiJDYWxpYnJpIiwiSXNCb2xkIjpmYWxzZSwiSXNJdGFsaWMiOmZhbHNlLCJJc1VuZGVybGluZWQiOmZhbHNlLCJQYXJlbnRTdHlsZSI6bnVsbH0sIkF1dG9TaXplIjowLCJGb3JlZ3JvdW5kIjp7IiRpZCI6IjExNDkiLCJDb2xvciI6eyIkaWQiOiIxMTUw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MTUxIiwiVG9wIjowLjAsIkxlZnQiOjAuMCwiUmlnaHQiOjAuMCwiQm90dG9tIjowLjB9LCJQYWRkaW5nIjp7IiRpZCI6IjExNTIiLCJUb3AiOjAuMCwiTGVmdCI6MC4wLCJSaWdodCI6MC4wLCJCb3R0b20iOjAuMH0sIkJhY2tncm91bmQiOnsiJGlkIjoiMTE1MyIsIkNvbG9yIjp7IiRpZCI6IjExNTQiLCJBIjo4OSwiUiI6MCwiRyI6MCwiQiI6MH19LCJJc1Zpc2libGUiOnRydWUsIldpZHRoIjowLjAsIkhlaWdodCI6MC4wLCJCb3JkZXJTdHlsZSI6eyIkaWQiOiIxMTU1IiwiTGluZUNvbG9yIjpudWxsLCJMaW5lV2VpZ2h0IjowLjAsIkxpbmVUeXBlIjowLCJQYXJlbnRTdHlsZSI6bnVsbH0sIlBhcmVudFN0eWxlIjpudWxsfSwiRHVyYXRpb25TdHlsZSI6eyIkaWQiOiIxMTU2IiwiRm9udFNldHRpbmdzIjp7IiRpZCI6IjExNTciLCJGb250U2l6ZSI6MTIsIkZvbnROYW1lIjoiQ2FsaWJyaSIsIklzQm9sZCI6ZmFsc2UsIklzSXRhbGljIjpmYWxzZSwiSXNVbmRlcmxpbmVkIjpmYWxzZSwiUGFyZW50U3R5bGUiOm51bGx9LCJBdXRvU2l6ZSI6MCwiRm9yZWdyb3VuZCI6eyIkaWQiOiIxMTU4IiwiQ29sb3IiOnsiJGlkIjoiMTE1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E2MCIsIlRvcCI6MC4wLCJMZWZ0IjowLjAsIlJpZ2h0IjowLjAsIkJvdHRvbSI6MC4wfSwiUGFkZGluZyI6eyIkaWQiOiIxMTYxIiwiVG9wIjowLjAsIkxlZnQiOjAuMCwiUmlnaHQiOjAuMCwiQm90dG9tIjowLjB9LCJCYWNrZ3JvdW5kIjp7IiRpZCI6IjExNjIiLCJDb2xvciI6eyIkaWQiOiIxMTYzIiwiQSI6MCwiUiI6MjU1LCJHIjoyNTUsIkIiOjI1NX19LCJJc1Zpc2libGUiOnRydWUsIldpZHRoIjowLjAsIkhlaWdodCI6MC4wLCJCb3JkZXJTdHlsZSI6eyIkaWQiOiIxMTY0IiwiTGluZUNvbG9yIjpudWxsLCJMaW5lV2VpZ2h0IjowLjAsIkxpbmVUeXBlIjowLCJQYXJlbnRTdHlsZSI6bnVsbH0sIlBhcmVudFN0eWxlIjpudWxsfSwiSG9yaXpvbnRhbENvbm5lY3RvclN0eWxlIjp7IiRpZCI6IjExNjUiLCJMaW5lQ29sb3IiOnsiJGlkIjoiMTE2NiIsIiR0eXBlIjoiTkxSRS5Db21tb24uRG9tLlNvbGlkQ29sb3JCcnVzaCwgTkxSRS5Db21tb24iLCJDb2xvciI6eyIkaWQiOiIxMTY3IiwiQSI6MjU1LCJSIjoyMDQsIkciOjIwNCwiQiI6MjA0fX0sIkxpbmVXZWlnaHQiOjEuMCwiTGluZVR5cGUiOjAsIlBhcmVudFN0eWxlIjpudWxsfSwiVmVydGljYWxDb25uZWN0b3JTdHlsZSI6eyIkaWQiOiIxMTY4IiwiTGluZUNvbG9yIjp7IiRpZCI6IjExNjkiLCIkdHlwZSI6Ik5MUkUuQ29tbW9uLkRvbS5Tb2xpZENvbG9yQnJ1c2gsIE5MUkUuQ29tbW9uIiwiQ29sb3IiOnsiJGlkIjoiMTE3MC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yLCJWYXJpYW5jZVBvc2l0aW9uIjo2LCJTcGFjaW5nIjoxMCwiSXNCZWxvd1RpbWViYW5kIjp0cnVlLCJQZXJjZW50YWdlQ29tcGxldGVTaGFwZU9wYWNpdHkiOjM1LCJCYXNlbGluZVN0eWxlIjp7IiRpZCI6IjExNzEiLCJTaGFwZVN0eWxlIjp7IiRpZCI6IjExNzIiLCJNYXJnaW4iOnsiJGlkIjoiMTE3MyIsIlRvcCI6MC4wLCJMZWZ0IjowLjAsIlJpZ2h0IjowLjAsIkJvdHRvbSI6MC4wfSwiUGFkZGluZyI6eyIkaWQiOiIxMTc0IiwiVG9wIjowLjAsIkxlZnQiOjAuMCwiUmlnaHQiOjAuMCwiQm90dG9tIjowLjB9LCJCYWNrZ3JvdW5kIjp7IiRpZCI6IjExNzUiLCJDb2xvciI6eyIkaWQiOiIxMTc2IiwiQSI6MTUzLCJSIjowLCJHIjowLCJCIjowfX0sIklzVmlzaWJsZSI6dHJ1ZSwiV2lkdGgiOjAuMCwiSGVpZ2h0IjowLjAsIkJvcmRlclN0eWxlIjpudWxsLCJQYXJlbnRTdHlsZSI6bnVsbH0sIk1hcmdpbiI6eyIkaWQiOiIxMTc3IiwiVG9wIjowLjAsIkxlZnQiOjAuMCwiUmlnaHQiOjAuMCwiQm90dG9tIjowLjB9LCJQYWRkaW5nIjp7IiRpZCI6IjExNzgiLCJUb3AiOjAuMCwiTGVmdCI6MC4wLCJSaWdodCI6MC4wLCJCb3R0b20iOjAuMH0sIkJhY2tncm91bmQiOm51bGwsIklzVmlzaWJsZSI6dHJ1ZSwiV2lkdGgiOjAuMCwiSGVpZ2h0IjowLjAsIkJvcmRlclN0eWxlIjpudWxsLCJQYXJlbnRTdHlsZSI6bnVsbH0sIlNoYXBlU3R5bGUiOnsiJGlkIjoiMTE3OSIsIk1hcmdpbiI6eyIkaWQiOiIxMTgwIiwiVG9wIjowLjAsIkxlZnQiOjQuMCwiUmlnaHQiOjQuMCwiQm90dG9tIjowLjB9LCJQYWRkaW5nIjp7IiRpZCI6IjExODEiLCJUb3AiOjAuMCwiTGVmdCI6MC4wLCJSaWdodCI6MC4wLCJCb3R0b20iOjAuMH0sIkJhY2tncm91bmQiOnsiJGlkIjoiMTE4MiIsIkNvbG9yIjp7IiRpZCI6IjExODMiLCJBIjoyNTUsIlIiOjI1NSwiRyI6NTYsIkIiOjE0MH19LCJJc1Zpc2libGUiOnRydWUsIldpZHRoIjowLjAsIkhlaWdodCI6MjAuMCwiQm9yZGVyU3R5bGUiOnsiJGlkIjoiMTE4NCIsIkxpbmVDb2xvciI6eyIkaWQiOiIxMTg1IiwiJHR5cGUiOiJOTFJFLkNvbW1vbi5Eb20uU29saWRDb2xvckJydXNoLCBOTFJFLkNvbW1vbiIsIkNvbG9yIjp7IiRpZCI6IjExODYiLCJBIjoyNTUsIlIiOjI1NSwiRyI6MCwiQiI6MH19LCJMaW5lV2VpZ2h0IjowLjAsIkxpbmVUeXBlIjowLCJQYXJlbnRTdHlsZSI6bnVsbH0sIlBhcmVudFN0eWxlIjpudWxsfSwiVGl0bGVTdHlsZSI6eyIkaWQiOiIxMTg3IiwiRm9udFNldHRpbmdzIjp7IiRpZCI6IjExODgiLCJGb250U2l6ZSI6MTAsIkZvbnROYW1lIjoiQ2FsaWJyaSIsIklzQm9sZCI6dHJ1ZSwiSXNJdGFsaWMiOmZhbHNlLCJJc1VuZGVybGluZWQiOmZhbHNlLCJQYXJlbnRTdHlsZSI6bnVsbH0sIkF1dG9TaXplIjowLCJGb3JlZ3JvdW5kIjp7IiRpZCI6IjExODkiLCJDb2xvciI6eyIkaWQiOiIxMTkw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xOTEiLCJUb3AiOjAuMCwiTGVmdCI6MC4wLCJSaWdodCI6MC4wLCJCb3R0b20iOjAuMH0sIlBhZGRpbmciOnsiJGlkIjoiMTE5MiIsIlRvcCI6MC4wLCJMZWZ0IjowLjAsIlJpZ2h0IjowLjAsIkJvdHRvbSI6MC4wfSwiQmFja2dyb3VuZCI6eyIkaWQiOiIxMTkzIiwiQ29sb3IiOnsiJGlkIjoiMTE5NCIsIkEiOjAsIlIiOjI1NSwiRyI6MjU1LCJCIjoyNTV9fSwiSXNWaXNpYmxlIjp0cnVlLCJXaWR0aCI6MC4wLCJIZWlnaHQiOjAuMCwiQm9yZGVyU3R5bGUiOnsiJGlkIjoiMTE5NSIsIkxpbmVDb2xvciI6bnVsbCwiTGluZVdlaWdodCI6MC4wLCJMaW5lVHlwZSI6MCwiUGFyZW50U3R5bGUiOm51bGx9LCJQYXJlbnRTdHlsZSI6bnVsbH0sIkRhdGVTdHlsZSI6eyIkaWQiOiIxMTk2IiwiRm9udFNldHRpbmdzIjp7IiRpZCI6IjExOTciLCJGb250U2l6ZSI6OSwiRm9udE5hbWUiOiJDYWxpYnJpIiwiSXNCb2xkIjpmYWxzZSwiSXNJdGFsaWMiOmZhbHNlLCJJc1VuZGVybGluZWQiOmZhbHNlLCJQYXJlbnRTdHlsZSI6bnVsbH0sIkF1dG9TaXplIjoyLCJGb3JlZ3JvdW5kIjp7IiRpZCI6IjExOTgiLCJDb2xvciI6eyIkaWQiOiIxMTk5IiwiQSI6MjU1LCJSIjowLCJHIjowLCJCIjowfX0sIk1heFdpZHRoIjo2OC41MTUxMjE0NTk5NjA5MzgsIk1heEhlaWdodCI6IkluZmluaXR5IiwiU21hcnRGb3JlZ3JvdW5kSXNBY3RpdmUiOmZhbHNlLCJIb3Jpem9udGFsQWxpZ25tZW50IjowLCJWZXJ0aWNhbEFsaWdubWVudCI6MCwiU21hcnRGb3JlZ3JvdW5kIjpudWxsLCJCYWNrZ3JvdW5kRmlsbFR5cGUiOjAsIk1hcmdpbiI6eyIkaWQiOiIxMjAwIiwiVG9wIjowLjAsIkxlZnQiOjAuMCwiUmlnaHQiOjAuMCwiQm90dG9tIjowLjB9LCJQYWRkaW5nIjp7IiRpZCI6IjEyMDEiLCJUb3AiOjAuMCwiTGVmdCI6MC4wLCJSaWdodCI6MC4wLCJCb3R0b20iOjAuMH0sIkJhY2tncm91bmQiOnsiJGlkIjoiMTIwMiIsIkNvbG9yIjp7IiRpZCI6IjEyMDMiLCJBIjowLCJSIjoyNTUsIkciOjI1NSwiQiI6MjU1fX0sIklzVmlzaWJsZSI6dHJ1ZSwiV2lkdGgiOjAuMCwiSGVpZ2h0IjowLjAsIkJvcmRlclN0eWxlIjp7IiRpZCI6IjEyMDQiLCJMaW5lQ29sb3IiOm51bGwsIkxpbmVXZWlnaHQiOjAuMCwiTGluZVR5cGUiOjAsIlBhcmVudFN0eWxlIjpudWxsfSwiUGFyZW50U3R5bGUiOm51bGx9LCJEYXRlRm9ybWF0Ijp7IiRpZCI6IjEy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NiIsIkZvcm1hdCI6MCwiSXNWaXNpYmxlIjpmYWxzZSwiTGFzdEtub3duVmlzaWJpbGl0eVN0YXRlIjpmYWxzZX0sIklzVmlzaWJsZSI6dHJ1ZSwiVmFyaWFuY2VTdHlsZSI6eyIkaWQiOiIxMjA3IiwiVGV4dFN0eWxlIjp7IiRpZCI6IjEyMDgiLCJGb250U2V0dGluZ3MiOnsiJGlkIjoiMTIwOSIsIkZvbnRTaXplIjoxMSwiRm9udE5hbWUiOiJDYWxpYnJpIiwiSXNCb2xkIjpmYWxzZSwiSXNJdGFsaWMiOmZhbHNlLCJJc1VuZGVybGluZWQiOmZhbHNlLCJQYXJlbnRTdHlsZSI6bnVsbH0sIkF1dG9TaXplIjowLCJGb3JlZ3JvdW5kIjp7IiRpZCI6IjEyMTAiLCJDb2xvciI6eyIkaWQiOiIxMj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AsIlIiOjAsIkciOjAsIkIiOjB9fSwiSXNWaXNpYmxlIjp0cnVlLCJXaWR0aCI6MC4wLCJIZWlnaHQiOjAuMCwiQm9yZGVyU3R5bGUiOnsiJGlkIjoiMTIxNiIsIkxpbmVDb2xvciI6bnVsbCwiTGluZVdlaWdodCI6MC4wLCJMaW5lVHlwZSI6MCwiUGFyZW50U3R5bGUiOm51bGx9LCJQYXJlbnRTdHlsZSI6bnVsbH0sIlBhcmVudFN0eWxlIjpudWxsfSwiUGFyZW50U3R5bGUiOm51bGx9LCJJbmRleCI6MTAsIlNtYXJ0RHVyYXRpb25BY3RpdmF0ZWQiOmZhbHNlLCJEYXRlRm9ybWF0Ijp7IiRyZWYiOiIxMjA1In0sIldlZWtOdW1iZXJpbmciOnsiJGlkIjoiMTIxNyIsIkZvcm1hdCI6MCwiSXNWaXNpYmxlIjpmYWxzZSwiTGFzdEtub3duVmlzaWJpbGl0eVN0YXRlIjpmYWxzZX0sIkJhc2VsaW5lRGF0YSI6eyIkaWQiOiIxMjE4IiwiU3RhcnREYXRlIjoiMjAyNS0xMC0yMFQwMDowMDowMCIsIkVuZERhdGUiOiIyMDI1LTEyLTE4VDIzOjU5OjAwIn0sIklkIjoiMWJlZTI1YWUtNmI3MC00N2VlLTlmYTEtOGM2YmU5NWVkNmUyIiwiSW1wb3J0SWQiOm51bGwsIlRpdGxlIjoiRVNSLUxBLTMiLCJOb3RlIjpudWxsLCJIeXBlcmxpbmsiOnsiJGlkIjoiMTIxOSIsIkFkZHJlc3MiOiIiLCJTdWJBZGRyZXNzIjoiIn0sIklzQ2hhbmdlZCI6ZmFsc2UsIklzTmV3IjpmYWxzZX0seyIkaWQiOiIxMjIwIiwiR3JvdXBOYW1lIjpudWxsLCJTdGFydERhdGUiOiIyMDI2LTA0LTAyVDAwOjAwOjAwWiIsIkVuZERhdGUiOiIyMDI2LTA1LTMxVDIzOjU5OjAwWiIsIlBlcmNlbnRhZ2VDb21wbGV0ZSI6MTAwLjAsIlN0eWxlIjp7IiRpZCI6IjEyMjEiLCJTaGFwZSI6NCwiU2hhcGVUaGlja25lc3MiOjMsIkR1cmF0aW9uRm9ybWF0IjowLCJJbmNsdWRlTm9uV29ya2luZ0RheXNJbkR1cmF0aW9uIjpmYWxzZSwiUGVyY2VudGFnZUNvbXBsZXRlU3R5bGUiOnsiJGlkIjoiMTIyMiIsIkZvbnRTZXR0aW5ncyI6eyIkaWQiOiIxMjIzIiwiRm9udFNpemUiOjEwLCJGb250TmFtZSI6IkNhbGlicmkiLCJJc0JvbGQiOmZhbHNlLCJJc0l0YWxpYyI6ZmFsc2UsIklzVW5kZXJsaW5lZCI6ZmFsc2UsIlBhcmVudFN0eWxlIjpudWxsfSwiQXV0b1NpemUiOjAsIkZvcmVncm91bmQiOnsiJGlkIjoiMTIyNCIsIkNvbG9yIjp7IiRpZCI6IjEyMjU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yMjYiLCJUb3AiOjAuMCwiTGVmdCI6MC4wLCJSaWdodCI6MC4wLCJCb3R0b20iOjAuMH0sIlBhZGRpbmciOnsiJGlkIjoiMTIyNyIsIlRvcCI6MC4wLCJMZWZ0IjowLjAsIlJpZ2h0IjowLjAsIkJvdHRvbSI6MC4wfSwiQmFja2dyb3VuZCI6eyIkaWQiOiIxMjI4IiwiQ29sb3IiOnsiJGlkIjoiMTIyOSIsIkEiOjg5LCJSIjowLCJHIjowLCJCIjowfX0sIklzVmlzaWJsZSI6dHJ1ZSwiV2lkdGgiOjAuMCwiSGVpZ2h0IjowLjAsIkJvcmRlclN0eWxlIjp7IiRpZCI6IjEyMzAiLCJMaW5lQ29sb3IiOm51bGwsIkxpbmVXZWlnaHQiOjAuMCwiTGluZVR5cGUiOjAsIlBhcmVudFN0eWxlIjpudWxsfSwiUGFyZW50U3R5bGUiOm51bGx9LCJEdXJhdGlvblN0eWxlIjp7IiRpZCI6IjEyMzEiLCJGb250U2V0dGluZ3MiOnsiJGlkIjoiMTIzMiIsIkZvbnRTaXplIjoxMiwiRm9udE5hbWUiOiJDYWxpYnJpIiwiSXNCb2xkIjpmYWxzZSwiSXNJdGFsaWMiOmZhbHNlLCJJc1VuZGVybGluZWQiOmZhbHNlLCJQYXJlbnRTdHlsZSI6bnVsbH0sIkF1dG9TaXplIjowLCJGb3JlZ3JvdW5kIjp7IiRpZCI6IjEyMzMiLCJDb2xvciI6eyIkaWQiOiIxMjM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jM1IiwiVG9wIjowLjAsIkxlZnQiOjAuMCwiUmlnaHQiOjAuMCwiQm90dG9tIjowLjB9LCJQYWRkaW5nIjp7IiRpZCI6IjEyMzYiLCJUb3AiOjAuMCwiTGVmdCI6MC4wLCJSaWdodCI6MC4wLCJCb3R0b20iOjAuMH0sIkJhY2tncm91bmQiOnsiJGlkIjoiMTIzNyIsIkNvbG9yIjp7IiRpZCI6IjEyMzgiLCJBIjowLCJSIjoyNTUsIkciOjI1NSwiQiI6MjU1fX0sIklzVmlzaWJsZSI6dHJ1ZSwiV2lkdGgiOjAuMCwiSGVpZ2h0IjowLjAsIkJvcmRlclN0eWxlIjp7IiRpZCI6IjEyMzkiLCJMaW5lQ29sb3IiOm51bGwsIkxpbmVXZWlnaHQiOjAuMCwiTGluZVR5cGUiOjAsIlBhcmVudFN0eWxlIjpudWxsfSwiUGFyZW50U3R5bGUiOm51bGx9LCJIb3Jpem9udGFsQ29ubmVjdG9yU3R5bGUiOnsiJGlkIjoiMTI0MCIsIkxpbmVDb2xvciI6eyIkaWQiOiIxMjQxIiwiJHR5cGUiOiJOTFJFLkNvbW1vbi5Eb20uU29saWRDb2xvckJydXNoLCBOTFJFLkNvbW1vbiIsIkNvbG9yIjp7IiRpZCI6IjEyNDIiLCJBIjoyNTUsIlIiOjIwNCwiRyI6MjA0LCJCIjoyMDR9fSwiTGluZVdlaWdodCI6MS4wLCJMaW5lVHlwZSI6MCwiUGFyZW50U3R5bGUiOm51bGx9LCJWZXJ0aWNhbENvbm5lY3RvclN0eWxlIjp7IiRpZCI6IjEyNDMiLCJMaW5lQ29sb3IiOnsiJGlkIjoiMTI0NCIsIiR0eXBlIjoiTkxSRS5Db21tb24uRG9tLlNvbGlkQ29sb3JCcnVzaCwgTkxSRS5Db21tb24iLCJDb2xvciI6eyIkaWQiOiIxMjQ1IiwiQSI6MjU1LCJSIjoyMDQsIkciOjIwNCwiQiI6MjA0fX0sIkxpbmVXZWlnaHQiOjAuMCwiTGluZVR5cGUiOjAsIlBhcmVudFN0eWxlIjpudWxsfSwiTWFyZ2luIjpudWxsLCJTdGFydERhdGVQb3NpdGlvbiI6MCwiRW5kRGF0ZVBvc2l0aW9uIjowLCJEYXRlSXNWaXNpYmxlIjp0cnVlLCJUaXRsZVBvc2l0aW9uIjoyLCJEdXJhdGlvblBvc2l0aW9uIjo0LCJQZXJjZW50YWdlQ29tcGxldGVkUG9zaXRpb24iOjIsIlZhcmlhbmNlUG9zaXRpb24iOjYsIlNwYWNpbmciOjEwLCJJc0JlbG93VGltZWJhbmQiOnRydWUsIlBlcmNlbnRhZ2VDb21wbGV0ZVNoYXBlT3BhY2l0eSI6MzUsIkJhc2VsaW5lU3R5bGUiOnsiJGlkIjoiMTI0NiIsIlNoYXBlU3R5bGUiOnsiJGlkIjoiMTI0NyIsIk1hcmdpbiI6eyIkaWQiOiIxMjQ4IiwiVG9wIjowLjAsIkxlZnQiOjAuMCwiUmlnaHQiOjAuMCwiQm90dG9tIjowLjB9LCJQYWRkaW5nIjp7IiRpZCI6IjEyNDkiLCJUb3AiOjAuMCwiTGVmdCI6MC4wLCJSaWdodCI6MC4wLCJCb3R0b20iOjAuMH0sIkJhY2tncm91bmQiOnsiJGlkIjoiMTI1MCIsIkNvbG9yIjp7IiRpZCI6IjEyNTEiLCJBIjoxNTMsIlIiOjAsIkciOjAsIkIiOjB9fSwiSXNWaXNpYmxlIjp0cnVlLCJXaWR0aCI6MC4wLCJIZWlnaHQiOjAuMCwiQm9yZGVyU3R5bGUiOm51bGwsIlBhcmVudFN0eWxlIjpudWxsfSwiTWFyZ2luIjp7IiRpZCI6IjEyNTIiLCJUb3AiOjAuMCwiTGVmdCI6MC4wLCJSaWdodCI6MC4wLCJCb3R0b20iOjAuMH0sIlBhZGRpbmciOnsiJGlkIjoiMTI1MyIsIlRvcCI6MC4wLCJMZWZ0IjowLjAsIlJpZ2h0IjowLjAsIkJvdHRvbSI6MC4wfSwiQmFja2dyb3VuZCI6bnVsbCwiSXNWaXNpYmxlIjp0cnVlLCJXaWR0aCI6MC4wLCJIZWlnaHQiOjAuMCwiQm9yZGVyU3R5bGUiOm51bGwsIlBhcmVudFN0eWxlIjpudWxsfSwiU2hhcGVTdHlsZSI6eyIkaWQiOiIxMjU0IiwiTWFyZ2luIjp7IiRpZCI6IjEyNTUiLCJUb3AiOjAuMCwiTGVmdCI6NC4wLCJSaWdodCI6NC4wLCJCb3R0b20iOjAuMH0sIlBhZGRpbmciOnsiJGlkIjoiMTI1NiIsIlRvcCI6MC4wLCJMZWZ0IjowLjAsIlJpZ2h0IjowLjAsIkJvdHRvbSI6MC4wfSwiQmFja2dyb3VuZCI6eyIkaWQiOiIxMjU3IiwiQ29sb3IiOnsiJGlkIjoiMTI1OCIsIkEiOjI1NSwiUiI6MTE1LCJHIjoxMTUsIkIiOjExNX19LCJJc1Zpc2libGUiOnRydWUsIldpZHRoIjowLjAsIkhlaWdodCI6MjAuMCwiQm9yZGVyU3R5bGUiOnsiJGlkIjoiMTI1OSIsIkxpbmVDb2xvciI6eyIkaWQiOiIxMjYwIiwiJHR5cGUiOiJOTFJFLkNvbW1vbi5Eb20uU29saWRDb2xvckJydXNoLCBOTFJFLkNvbW1vbiIsIkNvbG9yIjp7IiRpZCI6IjEyNjEiLCJBIjoyNTUsIlIiOjI1NSwiRyI6MCwiQiI6MH19LCJMaW5lV2VpZ2h0IjowLjAsIkxpbmVUeXBlIjowLCJQYXJlbnRTdHlsZSI6bnVsbH0sIlBhcmVudFN0eWxlIjpudWxsfSwiVGl0bGVTdHlsZSI6eyIkaWQiOiIxMjYyIiwiRm9udFNldHRpbmdzIjp7IiRpZCI6IjEyNjMiLCJGb250U2l6ZSI6MTAsIkZvbnROYW1lIjoiQ2FsaWJyaSIsIklzQm9sZCI6dHJ1ZSwiSXNJdGFsaWMiOmZhbHNlLCJJc1VuZGVybGluZWQiOmZhbHNlLCJQYXJlbnRTdHlsZSI6bnVsbH0sIkF1dG9TaXplIjoyLCJGb3JlZ3JvdW5kIjp7IiRpZCI6IjEyNjQiLCJDb2xvciI6eyIkaWQiOiIxMjY1IiwiQSI6MjU1LCJSIjoyMzIsIkciOjIzMiwiQiI6MjMyfX0sIk1heFdpZHRoIjozOC43NTQzMjk2ODEzOTY0ODQsIk1heEhlaWdodCI6IkluZmluaXR5IiwiU21hcnRGb3JlZ3JvdW5kSXNBY3RpdmUiOmZhbHNlLCJIb3Jpem9udGFsQWxpZ25tZW50IjoxLCJWZXJ0aWNhbEFsaWdubWVudCI6MCwiU21hcnRGb3JlZ3JvdW5kIjpudWxsLCJCYWNrZ3JvdW5kRmlsbFR5cGUiOjAsIk1hcmdpbiI6eyIkaWQiOiIxMjY2IiwiVG9wIjowLjAsIkxlZnQiOjAuMCwiUmlnaHQiOjAuMCwiQm90dG9tIjowLjB9LCJQYWRkaW5nIjp7IiRpZCI6IjEyNjciLCJUb3AiOjAuMCwiTGVmdCI6MC4wLCJSaWdodCI6MC4wLCJCb3R0b20iOjAuMH0sIkJhY2tncm91bmQiOnsiJGlkIjoiMTI2OCIsIkNvbG9yIjp7IiRpZCI6IjEyNjkiLCJBIjowLCJSIjoyNTUsIkciOjI1NSwiQiI6MjU1fX0sIklzVmlzaWJsZSI6dHJ1ZSwiV2lkdGgiOjAuMCwiSGVpZ2h0IjowLjAsIkJvcmRlclN0eWxlIjp7IiRpZCI6IjEyNzAiLCJMaW5lQ29sb3IiOm51bGwsIkxpbmVXZWlnaHQiOjAuMCwiTGluZVR5cGUiOjAsIlBhcmVudFN0eWxlIjpudWxsfSwiUGFyZW50U3R5bGUiOm51bGx9LCJEYXRlU3R5bGUiOnsiJGlkIjoiMTI3MSIsIkZvbnRTZXR0aW5ncyI6eyIkaWQiOiIxMjcyIiwiRm9udFNpemUiOjksIkZvbnROYW1lIjoiQ2FsaWJyaSIsIklzQm9sZCI6ZmFsc2UsIklzSXRhbGljIjpmYWxzZSwiSXNVbmRlcmxpbmVkIjpmYWxzZSwiUGFyZW50U3R5bGUiOm51bGx9LCJBdXRvU2l6ZSI6MiwiRm9yZWdyb3VuZCI6eyIkaWQiOiIxMjczIiwiQ29sb3IiOnsiJGlkIjoiMTI3NCIsIkEiOjI1NSwiUiI6MCwiRyI6MCwiQiI6MH19LCJNYXhXaWR0aCI6NjEuNDEzNTQzNzAxMTcxODc1LCJNYXhIZWlnaHQiOiJJbmZpbml0eSIsIlNtYXJ0Rm9yZWdyb3VuZElzQWN0aXZlIjpmYWxzZSwiSG9yaXpvbnRhbEFsaWdubWVudCI6MCwiVmVydGljYWxBbGlnbm1lbnQiOjAsIlNtYXJ0Rm9yZWdyb3VuZCI6bnVsbCwiQmFja2dyb3VuZEZpbGxUeXBlIjowLCJNYXJnaW4iOnsiJGlkIjoiMTI3NSIsIlRvcCI6MC4wLCJMZWZ0IjowLjAsIlJpZ2h0IjowLjAsIkJvdHRvbSI6MC4wfSwiUGFkZGluZyI6eyIkaWQiOiIxMjc2IiwiVG9wIjowLjAsIkxlZnQiOjAuMCwiUmlnaHQiOjAuMCwiQm90dG9tIjowLjB9LCJCYWNrZ3JvdW5kIjp7IiRpZCI6IjEyNzciLCJDb2xvciI6eyIkaWQiOiIxMjc4IiwiQSI6MCwiUiI6MjU1LCJHIjoyNTUsIkIiOjI1NX19LCJJc1Zpc2libGUiOnRydWUsIldpZHRoIjowLjAsIkhlaWdodCI6MC4wLCJCb3JkZXJTdHlsZSI6eyIkaWQiOiIxMjc5IiwiTGluZUNvbG9yIjpudWxsLCJMaW5lV2VpZ2h0IjowLjAsIkxpbmVUeXBlIjowLCJQYXJlbnRTdHlsZSI6bnVsbH0sIlBhcmVudFN0eWxlIjpudWxsfSwiRGF0ZUZvcm1hdCI6eyIkaWQiOiIxMj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DEiLCJGb3JtYXQiOjAsIklzVmlzaWJsZSI6ZmFsc2UsIkxhc3RLbm93blZpc2liaWxpdHlTdGF0ZSI6ZmFsc2V9LCJJc1Zpc2libGUiOnRydWUsIlZhcmlhbmNlU3R5bGUiOnsiJGlkIjoiMTI4MiIsIlRleHRTdHlsZSI6eyIkaWQiOiIxMjgzIiwiRm9udFNldHRpbmdzIjp7IiRpZCI6IjEyODQiLCJGb250U2l6ZSI6MTEsIkZvbnROYW1lIjoiQ2FsaWJyaSIsIklzQm9sZCI6ZmFsc2UsIklzSXRhbGljIjpmYWxzZSwiSXNVbmRlcmxpbmVkIjpmYWxzZSwiUGFyZW50U3R5bGUiOm51bGx9LCJBdXRvU2l6ZSI6MCwiRm9yZWdyb3VuZCI6eyIkaWQiOiIxMjg1IiwiQ29sb3IiOnsiJGlkIjoiMTI4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jg3IiwiVG9wIjowLjAsIkxlZnQiOjAuMCwiUmlnaHQiOjAuMCwiQm90dG9tIjowLjB9LCJQYWRkaW5nIjp7IiRpZCI6IjEyODgiLCJUb3AiOjAuMCwiTGVmdCI6MC4wLCJSaWdodCI6MC4wLCJCb3R0b20iOjAuMH0sIkJhY2tncm91bmQiOnsiJGlkIjoiMTI4OSIsIkNvbG9yIjp7IiRpZCI6IjEyOTAiLCJBIjowLCJSIjowLCJHIjowLCJCIjowfX0sIklzVmlzaWJsZSI6dHJ1ZSwiV2lkdGgiOjAuMCwiSGVpZ2h0IjowLjAsIkJvcmRlclN0eWxlIjp7IiRpZCI6IjEyOTEiLCJMaW5lQ29sb3IiOm51bGwsIkxpbmVXZWlnaHQiOjAuMCwiTGluZVR5cGUiOjAsIlBhcmVudFN0eWxlIjpudWxsfSwiUGFyZW50U3R5bGUiOm51bGx9LCJQYXJlbnRTdHlsZSI6bnVsbH0sIlBhcmVudFN0eWxlIjpudWxsfSwiSW5kZXgiOjExLCJTbWFydER1cmF0aW9uQWN0aXZhdGVkIjpmYWxzZSwiRGF0ZUZvcm1hdCI6eyIkcmVmIjoiMTI4MCJ9LCJXZWVrTnVtYmVyaW5nIjp7IiRpZCI6IjEyOTIiLCJGb3JtYXQiOjAsIklzVmlzaWJsZSI6ZmFsc2UsIkxhc3RLbm93blZpc2liaWxpdHlTdGF0ZSI6ZmFsc2V9LCJCYXNlbGluZURhdGEiOnsiJGlkIjoiMTI5MyIsIlN0YXJ0RGF0ZSI6IjIwMjYtMDQtMDJUMDA6MDA6MDAiLCJFbmREYXRlIjoiMjAyNi0wNS0zMVQyMzo1OTowMCJ9LCJJZCI6ImYyZjk3YmU4LTI5MDEtNGI5MC1iMjU5LTU3NzUwMzg5NThmZSIsIkltcG9ydElkIjpudWxsLCJUaXRsZSI6IkVTUi1MQS02IiwiTm90ZSI6bnVsbCwiSHlwZXJsaW5rIjp7IiRpZCI6IjEyOTQiLCJBZGRyZXNzIjoiIiwiU3ViQWRkcmVzcyI6IiJ9LCJJc0NoYW5nZWQiOmZhbHNlLCJJc05ldyI6ZmFsc2V9LHsiJGlkIjoiMTI5NSIsIkdyb3VwTmFtZSI6bnVsbCwiU3RhcnREYXRlIjoiMjAyNS0xMC0zMVQwMDowMDowMFoiLCJFbmREYXRlIjoiMjAyNS0xMi0yOVQyMzo1OTowMFoiLCJQZXJjZW50YWdlQ29tcGxldGUiOjEwMC4wLCJTdHlsZSI6eyIkaWQiOiIxMjk2IiwiU2hhcGUiOjQsIlNoYXBlVGhpY2tuZXNzIjozLCJEdXJhdGlvbkZvcm1hdCI6MCwiSW5jbHVkZU5vbldvcmtpbmdEYXlzSW5EdXJhdGlvbiI6ZmFsc2UsIlBlcmNlbnRhZ2VDb21wbGV0ZVN0eWxlIjp7IiRpZCI6IjEyOTciLCJGb250U2V0dGluZ3MiOnsiJGlkIjoiMTI5OCIsIkZvbnRTaXplIjoxMCwiRm9udE5hbWUiOiJDYWxpYnJpIiwiSXNCb2xkIjpmYWxzZSwiSXNJdGFsaWMiOmZhbHNlLCJJc1VuZGVybGluZWQiOmZhbHNlLCJQYXJlbnRTdHlsZSI6bnVsbH0sIkF1dG9TaXplIjowLCJGb3JlZ3JvdW5kIjp7IiRpZCI6IjEyOTkiLCJDb2xvciI6eyIkaWQiOiIxMzAw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MzAxIiwiVG9wIjowLjAsIkxlZnQiOjAuMCwiUmlnaHQiOjAuMCwiQm90dG9tIjowLjB9LCJQYWRkaW5nIjp7IiRpZCI6IjEzMDIiLCJUb3AiOjAuMCwiTGVmdCI6MC4wLCJSaWdodCI6MC4wLCJCb3R0b20iOjAuMH0sIkJhY2tncm91bmQiOnsiJGlkIjoiMTMwMyIsIkNvbG9yIjp7IiRpZCI6IjEzMDQiLCJBIjo4OSwiUiI6MCwiRyI6MCwiQiI6MH19LCJJc1Zpc2libGUiOnRydWUsIldpZHRoIjowLjAsIkhlaWdodCI6MC4wLCJCb3JkZXJTdHlsZSI6eyIkaWQiOiIxMzA1IiwiTGluZUNvbG9yIjpudWxsLCJMaW5lV2VpZ2h0IjowLjAsIkxpbmVUeXBlIjowLCJQYXJlbnRTdHlsZSI6bnVsbH0sIlBhcmVudFN0eWxlIjpudWxsfSwiRHVyYXRpb25TdHlsZSI6eyIkaWQiOiIxMzA2IiwiRm9udFNldHRpbmdzIjp7IiRpZCI6IjEzMDciLCJGb250U2l6ZSI6MTIsIkZvbnROYW1lIjoiQ2FsaWJyaSIsIklzQm9sZCI6ZmFsc2UsIklzSXRhbGljIjpmYWxzZSwiSXNVbmRlcmxpbmVkIjpmYWxzZSwiUGFyZW50U3R5bGUiOm51bGx9LCJBdXRvU2l6ZSI6MCwiRm9yZWdyb3VuZCI6eyIkaWQiOiIxMzA4IiwiQ29sb3IiOnsiJGlkIjoiMTMw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MxMCIsIlRvcCI6MC4wLCJMZWZ0IjowLjAsIlJpZ2h0IjowLjAsIkJvdHRvbSI6MC4wfSwiUGFkZGluZyI6eyIkaWQiOiIxMzExIiwiVG9wIjowLjAsIkxlZnQiOjAuMCwiUmlnaHQiOjAuMCwiQm90dG9tIjowLjB9LCJCYWNrZ3JvdW5kIjp7IiRpZCI6IjEzMTIiLCJDb2xvciI6eyIkaWQiOiIxMzEzIiwiQSI6MCwiUiI6MjU1LCJHIjoyNTUsIkIiOjI1NX19LCJJc1Zpc2libGUiOnRydWUsIldpZHRoIjowLjAsIkhlaWdodCI6MC4wLCJCb3JkZXJTdHlsZSI6eyIkaWQiOiIxMzE0IiwiTGluZUNvbG9yIjpudWxsLCJMaW5lV2VpZ2h0IjowLjAsIkxpbmVUeXBlIjowLCJQYXJlbnRTdHlsZSI6bnVsbH0sIlBhcmVudFN0eWxlIjpudWxsfSwiSG9yaXpvbnRhbENvbm5lY3RvclN0eWxlIjp7IiRpZCI6IjEzMTUiLCJMaW5lQ29sb3IiOnsiJGlkIjoiMTMxNiIsIiR0eXBlIjoiTkxSRS5Db21tb24uRG9tLlNvbGlkQ29sb3JCcnVzaCwgTkxSRS5Db21tb24iLCJDb2xvciI6eyIkaWQiOiIxMzE3IiwiQSI6MjU1LCJSIjoyMDQsIkciOjIwNCwiQiI6MjA0fX0sIkxpbmVXZWlnaHQiOjEuMCwiTGluZVR5cGUiOjAsIlBhcmVudFN0eWxlIjpudWxsfSwiVmVydGljYWxDb25uZWN0b3JTdHlsZSI6eyIkaWQiOiIxMzE4IiwiTGluZUNvbG9yIjp7IiRpZCI6IjEzMTkiLCIkdHlwZSI6Ik5MUkUuQ29tbW9uLkRvbS5Tb2xpZENvbG9yQnJ1c2gsIE5MUkUuQ29tbW9uIiwiQ29sb3IiOnsiJGlkIjoiMTMyMCIsIkEiOjI1NSwiUiI6MjA0LCJHIjoyMDQsIkIiOjIwNH19LCJMaW5lV2VpZ2h0IjowLjAsIkxpbmVUeXBlIjowLCJQYXJlbnRTdHlsZSI6bnVsbH0sIk1hcmdpbiI6bnVsbCwiU3RhcnREYXRlUG9zaXRpb24iOjAsIkVuZERhdGVQb3NpdGlvbiI6MCwiRGF0ZUlzVmlzaWJsZSI6dHJ1ZSwiVGl0bGVQb3NpdGlvbiI6MiwiRHVyYXRpb25Qb3NpdGlvbiI6NCwiUGVyY2VudGFnZUNvbXBsZXRlZFBvc2l0aW9uIjoyLCJWYXJpYW5jZVBvc2l0aW9uIjo2LCJTcGFjaW5nIjoxMCwiSXNCZWxvd1RpbWViYW5kIjp0cnVlLCJQZXJjZW50YWdlQ29tcGxldGVTaGFwZU9wYWNpdHkiOjM1LCJCYXNlbGluZVN0eWxlIjp7IiRpZCI6IjEzMjEiLCJTaGFwZVN0eWxlIjp7IiRpZCI6IjEzMjIiLCJNYXJnaW4iOnsiJGlkIjoiMTMyMyIsIlRvcCI6MC4wLCJMZWZ0IjowLjAsIlJpZ2h0IjowLjAsIkJvdHRvbSI6MC4wfSwiUGFkZGluZyI6eyIkaWQiOiIxMzI0IiwiVG9wIjowLjAsIkxlZnQiOjAuMCwiUmlnaHQiOjAuMCwiQm90dG9tIjowLjB9LCJCYWNrZ3JvdW5kIjp7IiRpZCI6IjEzMjUiLCJDb2xvciI6eyIkaWQiOiIxMzI2IiwiQSI6MTUzLCJSIjowLCJHIjowLCJCIjowfX0sIklzVmlzaWJsZSI6dHJ1ZSwiV2lkdGgiOjAuMCwiSGVpZ2h0IjowLjAsIkJvcmRlclN0eWxlIjpudWxsLCJQYXJlbnRTdHlsZSI6bnVsbH0sIk1hcmdpbiI6eyIkaWQiOiIxMzI3IiwiVG9wIjowLjAsIkxlZnQiOjAuMCwiUmlnaHQiOjAuMCwiQm90dG9tIjowLjB9LCJQYWRkaW5nIjp7IiRpZCI6IjEzMjgiLCJUb3AiOjAuMCwiTGVmdCI6MC4wLCJSaWdodCI6MC4wLCJCb3R0b20iOjAuMH0sIkJhY2tncm91bmQiOm51bGwsIklzVmlzaWJsZSI6dHJ1ZSwiV2lkdGgiOjAuMCwiSGVpZ2h0IjowLjAsIkJvcmRlclN0eWxlIjpudWxsLCJQYXJlbnRTdHlsZSI6bnVsbH0sIlNoYXBlU3R5bGUiOnsiJGlkIjoiMTMyOSIsIk1hcmdpbiI6eyIkaWQiOiIxMzMwIiwiVG9wIjowLjAsIkxlZnQiOjQuMCwiUmlnaHQiOjQuMCwiQm90dG9tIjowLjB9LCJQYWRkaW5nIjp7IiRpZCI6IjEzMzEiLCJUb3AiOjAuMCwiTGVmdCI6MC4wLCJSaWdodCI6MC4wLCJCb3R0b20iOjAuMH0sIkJhY2tncm91bmQiOnsiJGlkIjoiMTMzMiIsIkNvbG9yIjp7IiRpZCI6IjEzMzMiLCJBIjoyNTUsIlIiOjExMiwiRyI6MTczLCJCIjo3MX19LCJJc1Zpc2libGUiOnRydWUsIldpZHRoIjowLjAsIkhlaWdodCI6MjAuMCwiQm9yZGVyU3R5bGUiOnsiJGlkIjoiMTMzNCIsIkxpbmVDb2xvciI6eyIkaWQiOiIxMzM1IiwiJHR5cGUiOiJOTFJFLkNvbW1vbi5Eb20uU29saWRDb2xvckJydXNoLCBOTFJFLkNvbW1vbiIsIkNvbG9yIjp7IiRpZCI6IjEzMzYiLCJBIjoyNTUsIlIiOjI1NSwiRyI6MCwiQiI6MH19LCJMaW5lV2VpZ2h0IjowLjAsIkxpbmVUeXBlIjowLCJQYXJlbnRTdHlsZSI6bnVsbH0sIlBhcmVudFN0eWxlIjpudWxsfSwiVGl0bGVTdHlsZSI6eyIkaWQiOiIxMzM3IiwiRm9udFNldHRpbmdzIjp7IiRpZCI6IjEzMzgiLCJGb250U2l6ZSI6MTAsIkZvbnROYW1lIjoiQ2FsaWJyaSIsIklzQm9sZCI6dHJ1ZSwiSXNJdGFsaWMiOmZhbHNlLCJJc1VuZGVybGluZWQiOmZhbHNlLCJQYXJlbnRTdHlsZSI6bnVsbH0sIkF1dG9TaXplIjowLCJGb3JlZ3JvdW5kIjp7IiRpZCI6IjEzMzkiLCJDb2xvciI6eyIkaWQiOiIxMzQwIiwiQSI6MjU1LCJSIjoyMzIsIkciOjIzMiwiQiI6MjMyfX0sIk1heFdpZHRoIjo3MjAuMCwiTWF4SGVpZ2h0IjoiSW5maW5pdHkiLCJTbWFydEZvcmVncm91bmRJc0FjdGl2ZSI6ZmFsc2UsIkhvcml6b250YWxBbGlnbm1lbnQiOjEsIlZlcnRpY2FsQWxpZ25tZW50IjowLCJTbWFydEZvcmVncm91bmQiOm51bGwsIkJhY2tncm91bmRGaWxsVHlwZSI6MCwiTWFyZ2luIjp7IiRpZCI6IjEzNDEiLCJUb3AiOjAuMCwiTGVmdCI6MC4wLCJSaWdodCI6MC4wLCJCb3R0b20iOjAuMH0sIlBhZGRpbmciOnsiJGlkIjoiMTM0MiIsIlRvcCI6MC4wLCJMZWZ0IjowLjAsIlJpZ2h0IjowLjAsIkJvdHRvbSI6MC4wfSwiQmFja2dyb3VuZCI6eyIkaWQiOiIxMzQzIiwiQ29sb3IiOnsiJGlkIjoiMTM0NCIsIkEiOjAsIlIiOjI1NSwiRyI6MjU1LCJCIjoyNTV9fSwiSXNWaXNpYmxlIjp0cnVlLCJXaWR0aCI6MC4wLCJIZWlnaHQiOjAuMCwiQm9yZGVyU3R5bGUiOnsiJGlkIjoiMTM0NSIsIkxpbmVDb2xvciI6bnVsbCwiTGluZVdlaWdodCI6MC4wLCJMaW5lVHlwZSI6MCwiUGFyZW50U3R5bGUiOm51bGx9LCJQYXJlbnRTdHlsZSI6bnVsbH0sIkRhdGVTdHlsZSI6eyIkaWQiOiIxMzQ2IiwiRm9udFNldHRpbmdzIjp7IiRpZCI6IjEzNDciLCJGb250U2l6ZSI6OSwiRm9udE5hbWUiOiJDYWxpYnJpIiwiSXNCb2xkIjpmYWxzZSwiSXNJdGFsaWMiOmZhbHNlLCJJc1VuZGVybGluZWQiOmZhbHNlLCJQYXJlbnRTdHlsZSI6bnVsbH0sIkF1dG9TaXplIjoyLCJGb3JlZ3JvdW5kIjp7IiRpZCI6IjEzNDgiLCJDb2xvciI6eyIkaWQiOiIxMzQ5IiwiQSI6MjU1LCJSIjowLCJHIjowLCJCIjowfX0sIk1heFdpZHRoIjo2Ni4yMDUzNTI3ODMyMDMxMjUsIk1heEhlaWdodCI6IkluZmluaXR5IiwiU21hcnRGb3JlZ3JvdW5kSXNBY3RpdmUiOmZhbHNlLCJIb3Jpem9udGFsQWxpZ25tZW50IjowLCJWZXJ0aWNhbEFsaWdubWVudCI6MCwiU21hcnRGb3JlZ3JvdW5kIjpudWxsLCJCYWNrZ3JvdW5kRmlsbFR5cGUiOjAsIk1hcmdpbiI6eyIkaWQiOiIxMzUwIiwiVG9wIjowLjAsIkxlZnQiOjAuMCwiUmlnaHQiOjAuMCwiQm90dG9tIjowLjB9LCJQYWRkaW5nIjp7IiRpZCI6IjEzNTEiLCJUb3AiOjAuMCwiTGVmdCI6MC4wLCJSaWdodCI6MC4wLCJCb3R0b20iOjAuMH0sIkJhY2tncm91bmQiOnsiJGlkIjoiMTM1MiIsIkNvbG9yIjp7IiRpZCI6IjEzNTMiLCJBIjowLCJSIjoyNTUsIkciOjI1NSwiQiI6MjU1fX0sIklzVmlzaWJsZSI6dHJ1ZSwiV2lkdGgiOjAuMCwiSGVpZ2h0IjowLjAsIkJvcmRlclN0eWxlIjp7IiRpZCI6IjEzNTQiLCJMaW5lQ29sb3IiOm51bGwsIkxpbmVXZWlnaHQiOjAuMCwiTGluZVR5cGUiOjAsIlBhcmVudFN0eWxlIjpudWxsfSwiUGFyZW50U3R5bGUiOm51bGx9LCJEYXRlRm9ybWF0Ijp7IiRpZCI6IjEz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1NiIsIkZvcm1hdCI6MCwiSXNWaXNpYmxlIjpmYWxzZSwiTGFzdEtub3duVmlzaWJpbGl0eVN0YXRlIjpmYWxzZX0sIklzVmlzaWJsZSI6dHJ1ZSwiVmFyaWFuY2VTdHlsZSI6eyIkaWQiOiIxMzU3IiwiVGV4dFN0eWxlIjp7IiRpZCI6IjEzNTgiLCJGb250U2V0dGluZ3MiOnsiJGlkIjoiMTM1OSIsIkZvbnRTaXplIjoxMSwiRm9udE5hbWUiOiJDYWxpYnJpIiwiSXNCb2xkIjpmYWxzZSwiSXNJdGFsaWMiOmZhbHNlLCJJc1VuZGVybGluZWQiOmZhbHNlLCJQYXJlbnRTdHlsZSI6bnVsbH0sIkF1dG9TaXplIjowLCJGb3JlZ3JvdW5kIjp7IiRpZCI6IjEzNjAiLCJDb2xvciI6eyIkaWQiOiIxMzY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NjIiLCJUb3AiOjAuMCwiTGVmdCI6MC4wLCJSaWdodCI6MC4wLCJCb3R0b20iOjAuMH0sIlBhZGRpbmciOnsiJGlkIjoiMTM2MyIsIlRvcCI6MC4wLCJMZWZ0IjowLjAsIlJpZ2h0IjowLjAsIkJvdHRvbSI6MC4wfSwiQmFja2dyb3VuZCI6eyIkaWQiOiIxMzY0IiwiQ29sb3IiOnsiJGlkIjoiMTM2NSIsIkEiOjAsIlIiOjAsIkciOjAsIkIiOjB9fSwiSXNWaXNpYmxlIjp0cnVlLCJXaWR0aCI6MC4wLCJIZWlnaHQiOjAuMCwiQm9yZGVyU3R5bGUiOnsiJGlkIjoiMTM2NiIsIkxpbmVDb2xvciI6bnVsbCwiTGluZVdlaWdodCI6MC4wLCJMaW5lVHlwZSI6MCwiUGFyZW50U3R5bGUiOm51bGx9LCJQYXJlbnRTdHlsZSI6bnVsbH0sIlBhcmVudFN0eWxlIjpudWxsfSwiUGFyZW50U3R5bGUiOm51bGx9LCJJbmRleCI6MTIsIlNtYXJ0RHVyYXRpb25BY3RpdmF0ZWQiOmZhbHNlLCJEYXRlRm9ybWF0Ijp7IiRyZWYiOiIxMzU1In0sIldlZWtOdW1iZXJpbmciOnsiJGlkIjoiMTM2NyIsIkZvcm1hdCI6MCwiSXNWaXNpYmxlIjpmYWxzZSwiTGFzdEtub3duVmlzaWJpbGl0eVN0YXRlIjpmYWxzZX0sIkJhc2VsaW5lRGF0YSI6eyIkaWQiOiIxMzY4IiwiU3RhcnREYXRlIjoiMjAyNS0xMC0zMVQwMDowMDowMCIsIkVuZERhdGUiOiIyMDI1LTEyLTI5VDIzOjU5OjAwIn0sIklkIjoiMGIwM2JhNDYtZDIyNC00N2ZiLWJjZmYtOTAwNWM3ZThiMGJlIiwiSW1wb3J0SWQiOm51bGwsIlRpdGxlIjoiRVNSLUxBLTQiLCJOb3RlIjpudWxsLCJIeXBlcmxpbmsiOnsiJGlkIjoiMTM2OSIsIkFkZHJlc3MiOiIiLCJTdWJBZGRyZXNzIjoiIn0sIklzQ2hhbmdlZCI6ZmFsc2UsIklzTmV3IjpmYWxzZX0seyIkaWQiOiIxMzcwIiwiR3JvdXBOYW1lIjpudWxsLCJTdGFydERhdGUiOiIyMDI2LTA1LTE3VDAwOjAwOjAwWiIsIkVuZERhdGUiOiIyMDI2LTA3LTE1VDIzOjU5OjAwWiIsIlBlcmNlbnRhZ2VDb21wbGV0ZSI6NTAuMCwiU3R5bGUiOnsiJGlkIjoiMTM3MSIsIlNoYXBlIjo0LCJTaGFwZVRoaWNrbmVzcyI6MywiRHVyYXRpb25Gb3JtYXQiOjAsIkluY2x1ZGVOb25Xb3JraW5nRGF5c0luRHVyYXRpb24iOmZhbHNlLCJQZXJjZW50YWdlQ29tcGxldGVTdHlsZSI6eyIkaWQiOiIxMzcyIiwiRm9udFNldHRpbmdzIjp7IiRpZCI6IjEzNzMiLCJGb250U2l6ZSI6MTAsIkZvbnROYW1lIjoiQ2FsaWJyaSIsIklzQm9sZCI6ZmFsc2UsIklzSXRhbGljIjpmYWxzZSwiSXNVbmRlcmxpbmVkIjpmYWxzZSwiUGFyZW50U3R5bGUiOm51bGx9LCJBdXRvU2l6ZSI6MCwiRm9yZWdyb3VuZCI6eyIkaWQiOiIxMzc0IiwiQ29sb3IiOnsiJGlkIjoiMTM3N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M3NiIsIlRvcCI6MC4wLCJMZWZ0IjowLjAsIlJpZ2h0IjowLjAsIkJvdHRvbSI6MC4wfSwiUGFkZGluZyI6eyIkaWQiOiIxMzc3IiwiVG9wIjowLjAsIkxlZnQiOjAuMCwiUmlnaHQiOjAuMCwiQm90dG9tIjowLjB9LCJCYWNrZ3JvdW5kIjp7IiRpZCI6IjEzNzgiLCJDb2xvciI6eyIkaWQiOiIxMzc5IiwiQSI6ODksIlIiOjAsIkciOjAsIkIiOjB9fSwiSXNWaXNpYmxlIjp0cnVlLCJXaWR0aCI6MC4wLCJIZWlnaHQiOjAuMCwiQm9yZGVyU3R5bGUiOnsiJGlkIjoiMTM4MCIsIkxpbmVDb2xvciI6bnVsbCwiTGluZVdlaWdodCI6MC4wLCJMaW5lVHlwZSI6MCwiUGFyZW50U3R5bGUiOm51bGx9LCJQYXJlbnRTdHlsZSI6bnVsbH0sIkR1cmF0aW9uU3R5bGUiOnsiJGlkIjoiMTM4MSIsIkZvbnRTZXR0aW5ncyI6eyIkaWQiOiIxMzgyIiwiRm9udFNpemUiOjEyLCJGb250TmFtZSI6IkNhbGlicmkiLCJJc0JvbGQiOmZhbHNlLCJJc0l0YWxpYyI6ZmFsc2UsIklzVW5kZXJsaW5lZCI6ZmFsc2UsIlBhcmVudFN0eWxlIjpudWxsfSwiQXV0b1NpemUiOjAsIkZvcmVncm91bmQiOnsiJGlkIjoiMTM4MyIsIkNvbG9yIjp7IiRpZCI6IjEzOD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zODUiLCJUb3AiOjAuMCwiTGVmdCI6MC4wLCJSaWdodCI6MC4wLCJCb3R0b20iOjAuMH0sIlBhZGRpbmciOnsiJGlkIjoiMTM4NiIsIlRvcCI6MC4wLCJMZWZ0IjowLjAsIlJpZ2h0IjowLjAsIkJvdHRvbSI6MC4wfSwiQmFja2dyb3VuZCI6eyIkaWQiOiIxMzg3IiwiQ29sb3IiOnsiJGlkIjoiMTM4OCIsIkEiOjAsIlIiOjI1NSwiRyI6MjU1LCJCIjoyNTV9fSwiSXNWaXNpYmxlIjp0cnVlLCJXaWR0aCI6MC4wLCJIZWlnaHQiOjAuMCwiQm9yZGVyU3R5bGUiOnsiJGlkIjoiMTM4OSIsIkxpbmVDb2xvciI6bnVsbCwiTGluZVdlaWdodCI6MC4wLCJMaW5lVHlwZSI6MCwiUGFyZW50U3R5bGUiOm51bGx9LCJQYXJlbnRTdHlsZSI6bnVsbH0sIkhvcml6b250YWxDb25uZWN0b3JTdHlsZSI6eyIkaWQiOiIxMzkwIiwiTGluZUNvbG9yIjp7IiRpZCI6IjEzOTEiLCIkdHlwZSI6Ik5MUkUuQ29tbW9uLkRvbS5Tb2xpZENvbG9yQnJ1c2gsIE5MUkUuQ29tbW9uIiwiQ29sb3IiOnsiJGlkIjoiMTM5MiIsIkEiOjI1NSwiUiI6MjA0LCJHIjoyMDQsIkIiOjIwNH19LCJMaW5lV2VpZ2h0IjoxLjAsIkxpbmVUeXBlIjowLCJQYXJlbnRTdHlsZSI6bnVsbH0sIlZlcnRpY2FsQ29ubmVjdG9yU3R5bGUiOnsiJGlkIjoiMTM5MyIsIkxpbmVDb2xvciI6eyIkaWQiOiIxMzk0IiwiJHR5cGUiOiJOTFJFLkNvbW1vbi5Eb20uU29saWRDb2xvckJydXNoLCBOTFJFLkNvbW1vbiIsIkNvbG9yIjp7IiRpZCI6IjEzOTUiLCJBIjoyNTUsIlIiOjIwNCwiRyI6MjA0LCJCIjoyMDR9fSwiTGluZVdlaWdodCI6MC4wLCJMaW5lVHlwZSI6MCwiUGFyZW50U3R5bGUiOm51bGx9LCJNYXJnaW4iOm51bGwsIlN0YXJ0RGF0ZVBvc2l0aW9uIjowLCJFbmREYXRlUG9zaXRpb24iOjAsIkRhdGVJc1Zpc2libGUiOnRydWUsIlRpdGxlUG9zaXRpb24iOjIsIkR1cmF0aW9uUG9zaXRpb24iOjQsIlBlcmNlbnRhZ2VDb21wbGV0ZWRQb3NpdGlvbiI6MiwiVmFyaWFuY2VQb3NpdGlvbiI6NiwiU3BhY2luZyI6MTAsIklzQmVsb3dUaW1lYmFuZCI6dHJ1ZSwiUGVyY2VudGFnZUNvbXBsZXRlU2hhcGVPcGFjaXR5IjozNSwiQmFzZWxpbmVTdHlsZSI6eyIkaWQiOiIxMzk2IiwiU2hhcGVTdHlsZSI6eyIkaWQiOiIxMzk3IiwiTWFyZ2luIjp7IiRpZCI6IjEzOTgiLCJUb3AiOjAuMCwiTGVmdCI6MC4wLCJSaWdodCI6MC4wLCJCb3R0b20iOjAuMH0sIlBhZGRpbmciOnsiJGlkIjoiMTM5OSIsIlRvcCI6MC4wLCJMZWZ0IjowLjAsIlJpZ2h0IjowLjAsIkJvdHRvbSI6MC4wfSwiQmFja2dyb3VuZCI6eyIkaWQiOiIxNDAwIiwiQ29sb3IiOnsiJGlkIjoiMTQwMSIsIkEiOjE1MywiUiI6MCwiRyI6MCwiQiI6MH19LCJJc1Zpc2libGUiOnRydWUsIldpZHRoIjowLjAsIkhlaWdodCI6MC4wLCJCb3JkZXJTdHlsZSI6bnVsbCwiUGFyZW50U3R5bGUiOm51bGx9LCJNYXJnaW4iOnsiJGlkIjoiMTQwMiIsIlRvcCI6MC4wLCJMZWZ0IjowLjAsIlJpZ2h0IjowLjAsIkJvdHRvbSI6MC4wfSwiUGFkZGluZyI6eyIkaWQiOiIxNDAzIiwiVG9wIjowLjAsIkxlZnQiOjAuMCwiUmlnaHQiOjAuMCwiQm90dG9tIjowLjB9LCJCYWNrZ3JvdW5kIjpudWxsLCJJc1Zpc2libGUiOnRydWUsIldpZHRoIjowLjAsIkhlaWdodCI6MC4wLCJCb3JkZXJTdHlsZSI6bnVsbCwiUGFyZW50U3R5bGUiOm51bGx9LCJTaGFwZVN0eWxlIjp7IiRpZCI6IjE0MDQiLCJNYXJnaW4iOnsiJGlkIjoiMTQwNSIsIlRvcCI6MC4wLCJMZWZ0Ijo0LjAsIlJpZ2h0Ijo0LjAsIkJvdHRvbSI6MC4wfSwiUGFkZGluZyI6eyIkaWQiOiIxNDA2IiwiVG9wIjowLjAsIkxlZnQiOjAuMCwiUmlnaHQiOjAuMCwiQm90dG9tIjowLjB9LCJCYWNrZ3JvdW5kIjp7IiRpZCI6IjE0MDciLCJDb2xvciI6eyIkaWQiOiIxNDA4IiwiQSI6MjU1LCJSIjoyMjgsIkciOjAsIkIiOjg5fX0sIklzVmlzaWJsZSI6dHJ1ZSwiV2lkdGgiOjAuMCwiSGVpZ2h0IjoyMC4wLCJCb3JkZXJTdHlsZSI6eyIkaWQiOiIxNDA5IiwiTGluZUNvbG9yIjp7IiRpZCI6IjE0MTAiLCIkdHlwZSI6Ik5MUkUuQ29tbW9uLkRvbS5Tb2xpZENvbG9yQnJ1c2gsIE5MUkUuQ29tbW9uIiwiQ29sb3IiOnsiJGlkIjoiMTQxMSIsIkEiOjI1NSwiUiI6MjM0LCJHIjoyMiwiQiI6MzB9fSwiTGluZVdlaWdodCI6MC4wLCJMaW5lVHlwZSI6MCwiUGFyZW50U3R5bGUiOm51bGx9LCJQYXJlbnRTdHlsZSI6bnVsbH0sIlRpdGxlU3R5bGUiOnsiJGlkIjoiMTQxMiIsIkZvbnRTZXR0aW5ncyI6eyIkaWQiOiIxNDEzIiwiRm9udFNpemUiOjEwLCJGb250TmFtZSI6IkNhbGlicmkiLCJJc0JvbGQiOnRydWUsIklzSXRhbGljIjpmYWxzZSwiSXNVbmRlcmxpbmVkIjpmYWxzZSwiUGFyZW50U3R5bGUiOm51bGx9LCJBdXRvU2l6ZSI6MCwiRm9yZWdyb3VuZCI6eyIkaWQiOiIxNDE0IiwiQ29sb3IiOnsiJGlkIjoiMTQxNSIsIkEiOjI1NSwiUiI6MjMyLCJHIjoyMzIsIkIiOjIzMn19LCJNYXhXaWR0aCI6NzIwLjAsIk1heEhlaWdodCI6IkluZmluaXR5IiwiU21hcnRGb3JlZ3JvdW5kSXNBY3RpdmUiOmZhbHNlLCJIb3Jpem9udGFsQWxpZ25tZW50IjoxLCJWZXJ0aWNhbEFsaWdubWVudCI6MCwiU21hcnRGb3JlZ3JvdW5kIjpudWxsLCJCYWNrZ3JvdW5kRmlsbFR5cGUiOjAsIk1hcmdpbiI6eyIkaWQiOiIxNDE2IiwiVG9wIjowLjAsIkxlZnQiOjAuMCwiUmlnaHQiOjAuMCwiQm90dG9tIjowLjB9LCJQYWRkaW5nIjp7IiRpZCI6IjE0MTciLCJUb3AiOjAuMCwiTGVmdCI6MC4wLCJSaWdodCI6MC4wLCJCb3R0b20iOjAuMH0sIkJhY2tncm91bmQiOnsiJGlkIjoiMTQxOCIsIkNvbG9yIjp7IiRpZCI6IjE0MTkiLCJBIjowLCJSIjoyNTUsIkciOjI1NSwiQiI6MjU1fX0sIklzVmlzaWJsZSI6dHJ1ZSwiV2lkdGgiOjAuMCwiSGVpZ2h0IjowLjAsIkJvcmRlclN0eWxlIjp7IiRpZCI6IjE0MjAiLCJMaW5lQ29sb3IiOm51bGwsIkxpbmVXZWlnaHQiOjAuMCwiTGluZVR5cGUiOjAsIlBhcmVudFN0eWxlIjpudWxsfSwiUGFyZW50U3R5bGUiOm51bGx9LCJEYXRlU3R5bGUiOnsiJGlkIjoiMTQyMSIsIkZvbnRTZXR0aW5ncyI6eyIkaWQiOiIxNDIyIiwiRm9udFNpemUiOjksIkZvbnROYW1lIjoiQ2FsaWJyaSIsIklzQm9sZCI6ZmFsc2UsIklzSXRhbGljIjpmYWxzZSwiSXNVbmRlcmxpbmVkIjpmYWxzZSwiUGFyZW50U3R5bGUiOm51bGx9LCJBdXRvU2l6ZSI6MiwiRm9yZWdyb3VuZCI6eyIkaWQiOiIxNDIzIiwiQ29sb3IiOnsiJGlkIjoiMTQyNCIsIkEiOjI1NSwiUiI6MCwiRyI6MCwiQiI6MH19LCJNYXhXaWR0aCI6NjcuNTEyNDQzNTQyNDgwNDY5LCJNYXhIZWlnaHQiOiJJbmZpbml0eSIsIlNtYXJ0Rm9yZWdyb3VuZElzQWN0aXZlIjpmYWxzZSwiSG9yaXpvbnRhbEFsaWdubWVudCI6MCwiVmVydGljYWxBbGlnbm1lbnQiOjAsIlNtYXJ0Rm9yZWdyb3VuZCI6bnVsbCwiQmFja2dyb3VuZEZpbGxUeXBlIjowLCJNYXJnaW4iOnsiJGlkIjoiMTQyNSIsIlRvcCI6MC4wLCJMZWZ0IjowLjAsIlJpZ2h0IjowLjAsIkJvdHRvbSI6MC4wfSwiUGFkZGluZyI6eyIkaWQiOiIxNDI2IiwiVG9wIjowLjAsIkxlZnQiOjAuMCwiUmlnaHQiOjAuMCwiQm90dG9tIjowLjB9LCJCYWNrZ3JvdW5kIjp7IiRpZCI6IjE0MjciLCJDb2xvciI6eyIkaWQiOiIxNDI4IiwiQSI6MCwiUiI6MjU1LCJHIjoyNTUsIkIiOjI1NX19LCJJc1Zpc2libGUiOnRydWUsIldpZHRoIjowLjAsIkhlaWdodCI6MC4wLCJCb3JkZXJTdHlsZSI6eyIkaWQiOiIxNDI5IiwiTGluZUNvbG9yIjpudWxsLCJMaW5lV2VpZ2h0IjowLjAsIkxpbmVUeXBlIjowLCJQYXJlbnRTdHlsZSI6bnVsbH0sIlBhcmVudFN0eWxlIjpudWxsfSwiRGF0ZUZvcm1hdCI6eyIkaWQiOiIxND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zEiLCJGb3JtYXQiOjAsIklzVmlzaWJsZSI6ZmFsc2UsIkxhc3RLbm93blZpc2liaWxpdHlTdGF0ZSI6ZmFsc2V9LCJJc1Zpc2libGUiOnRydWUsIlZhcmlhbmNlU3R5bGUiOnsiJGlkIjoiMTQzMiIsIlRleHRTdHlsZSI6eyIkaWQiOiIxNDMzIiwiRm9udFNldHRpbmdzIjp7IiRpZCI6IjE0MzQiLCJGb250U2l6ZSI6MTEsIkZvbnROYW1lIjoiQ2FsaWJyaSIsIklzQm9sZCI6ZmFsc2UsIklzSXRhbGljIjpmYWxzZSwiSXNVbmRlcmxpbmVkIjpmYWxzZSwiUGFyZW50U3R5bGUiOm51bGx9LCJBdXRvU2l6ZSI6MCwiRm9yZWdyb3VuZCI6eyIkaWQiOiIxNDM1IiwiQ29sb3IiOnsiJGlkIjoiMTQz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M3IiwiVG9wIjowLjAsIkxlZnQiOjAuMCwiUmlnaHQiOjAuMCwiQm90dG9tIjowLjB9LCJQYWRkaW5nIjp7IiRpZCI6IjE0MzgiLCJUb3AiOjAuMCwiTGVmdCI6MC4wLCJSaWdodCI6MC4wLCJCb3R0b20iOjAuMH0sIkJhY2tncm91bmQiOnsiJGlkIjoiMTQzOSIsIkNvbG9yIjp7IiRpZCI6IjE0NDAiLCJBIjowLCJSIjowLCJHIjowLCJCIjowfX0sIklzVmlzaWJsZSI6dHJ1ZSwiV2lkdGgiOjAuMCwiSGVpZ2h0IjowLjAsIkJvcmRlclN0eWxlIjp7IiRpZCI6IjE0NDEiLCJMaW5lQ29sb3IiOm51bGwsIkxpbmVXZWlnaHQiOjAuMCwiTGluZVR5cGUiOjAsIlBhcmVudFN0eWxlIjpudWxsfSwiUGFyZW50U3R5bGUiOm51bGx9LCJQYXJlbnRTdHlsZSI6bnVsbH0sIlBhcmVudFN0eWxlIjpudWxsfSwiSW5kZXgiOjEzLCJTbWFydER1cmF0aW9uQWN0aXZhdGVkIjpmYWxzZSwiRGF0ZUZvcm1hdCI6eyIkcmVmIjoiMTQzMCJ9LCJXZWVrTnVtYmVyaW5nIjp7IiRpZCI6IjE0NDIiLCJGb3JtYXQiOjAsIklzVmlzaWJsZSI6ZmFsc2UsIkxhc3RLbm93blZpc2liaWxpdHlTdGF0ZSI6ZmFsc2V9LCJCYXNlbGluZURhdGEiOnsiJGlkIjoiMTQ0MyIsIlN0YXJ0RGF0ZSI6IjIwMjYtMDQtMTdUMDA6MDA6MDAiLCJFbmREYXRlIjoiMjAyNi0wNi0xNVQyMzo1OTowMCJ9LCJJZCI6IjQ5OGE4YzQ0LTFkMTktNGU4Yy1hY2U4LTQ2MTVlZTZiMzFlMiIsIkltcG9ydElkIjpudWxsLCJUaXRsZSI6IkVTUi1MQS1FUkFTIiwiTm90ZSI6bnVsbCwiSHlwZXJsaW5rIjp7IiRpZCI6IjE0NDQiLCJBZGRyZXNzIjoiIiwiU3ViQWRkcmVzcyI6IiJ9LCJJc0NoYW5nZWQiOmZhbHNlLCJJc05ldyI6ZmFsc2V9XSwiU3dpbWxhbmVzIjpbXSwiTXNQcm9qZWN0SXRlbXNUcmVlIjp7IiRpZCI6IjE0NDUiLCJSb290Ijp7IkltcG9ydElkIjpudWxsLCJJc0ltcG9ydGVkIjpmYWxzZSwiQ2hpbGRyZW4iOltdfX0sIk1ldGFkYXRhIjp7IiRpZCI6IjE0NDYiLCJTb3VyY2VUaGVtZSI6IntcIiRpZFwiOlwiMVwiLFwiSWRcIjpcIjA1MmRlZTc3LTU0ZjgtNDgyNy1iOTc4LWFiMWFmODFiODk4OVwiLFwiQ2F0ZWdvcnlcIjoyLFwiQ3VsdHVyZUluZm9OYW1lXCI6XCJlbi1VU1wiLFwiVmVyc2lvblwiOntcIiRpZFwiOlwiMlwiLFwiVGhlbWVEb21WZXJzaW9uXCI6XCIy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TkyLFwiR1wiOjgwLFwiQlwiOjc3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TkyLFwiR1wiOjgwLFwiQlwiOjc3fX0sXCJIb3Jpem9udGFsQWxpZ25tZW50XCI6MCxcIklzVmlzaWJsZVwiOnRydWV9LFwiVG9kYXlNYXJrZXJTdHlsZVwiOntcIiRpZFwiOlwiMTNcIixcIlRvZGF5VGV4dFN0eWxlXCI6e1wiJGlkXCI6XCIxNFwiLFwiRm9udFNldHRpbmdzXCI6e1wiJGlkXCI6XCIxNVwiLFwiRm9udFNpemVcIjoxMS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C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xOSxcIkdcIjowLFwiQlwiOjE3OH19LFwiSXNWaXNpYmxlXCI6dHJ1ZSxcIldpZHRoXCI6M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Q4LFwiR1wiOjAsXCJCXCI6MTc4fX0sXCJJc1Zpc2libGVcIjpmYWxzZSxcIldpZHRoXCI6MC4wLFwiSGVpZ2h0XCI6MC4wLFwiQm9yZGVyU3R5bGVcIjpudWxsfSxcIlRhc2tTdHlsZVwiOntcIiRpZFwiOlwiNDRcIixcIlNoYXBlXCI6NCxcIlNoYXBlVGhpY2tuZXNzXCI6MixcIkR1cmF0aW9uRm9ybWF0XCI6N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ixcIkZvbnROYW1lXCI6XCJDYWxpYnJpXCIsXCJJc0JvbGRcIjpmYWxzZSxcIklzSXRhbGljXCI6ZmFsc2UsXCJJc1VuZGVybGluZWRcIjpmYWxzZX0sXCJGb3JlZ3JvdW5kXCI6e1wiJGlkXCI6XCI1NFwiLFwiQ29sb3JcIjp7XCIkaWRcIjpcIjU1XCIsXCJBXCI6MjU1LFwiUlwiOjE3OCxcIkdcIjoxNCxcIkJcIjoxO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wLFwiRW5kRGF0ZVBvc2l0aW9uXCI6MCxcIlRpdGxlUG9zaXRpb25cIjoyLFwiRHVyYXRpb25Qb3NpdGlvblwiOjEsXCJQZXJjZW50YWdlQ29tcGxldGVkUG9zaXRpb25cIjowLFwiVmFyaWFuY2VQb3NpdGlvblwiOjIsXCJTcGFjaW5nXCI6MTAsXCJJc0JlbG93VGltZWJhbmRcIjp0cnVlLFwiQmFzZWxpbmVTdHlsZVwiOntcIiRpZFwiOlwiNjVcIixcIkJhc2VsaW5lU2hhcGVTdHlsZVwiOntcIiRpZFwiOlwiNjZcIixcIk1hcmdpblwiOntcIiRpZFwiOlwiNjdcIixcIlRvcFwiOjAuMCxcIkxlZnRcIjowLjAsXCJSaWdodFwiOjAuMCxcIkJvdHRvbVwiOjAuMH0sXCJQYWRkaW5nXCI6e1wiJGlkXCI6XCI2OFwiLFwiVG9wXCI6MC4wLFwiTGVmdFwiOjAuMCxcIlJpZ2h0XCI6MC4wLFwiQm90dG9tXCI6MC4wfSxcIkJhY2tncm91bmRcIjp7XCIkaWRcIjpcIjY5XCIsXCJDb2xvclwiOntcIiRpZFwiOlwiNzBcIixcIkFcIjoxNTMsXCJSXCI6MCxcIkdcIjowLFwiQlwiOjB9fSxcIklzVmlzaWJsZVwiOmZhbHNlLFwiV2lkdGhcIjowLjAsXCJIZWlnaHRcIjowLjAsXCJCb3JkZXJTdHlsZVwiOntcIiRpZFwiOlwiNzFcIixcIkxpbmVTdHlsZVwiOntcIiRpZFwiOlwiNzJcIixcIkxpbmVDb2xvclwiOntcIiRpZFwiOlwiNzNcIixcIkNvbG9yXCI6e1wiJGlkXCI6XCI3NFwiLFwiQVwiOjI1NSxcIlJcIjoyNTUsXCJHXCI6MCxcIkJcIjowfX0sXCJMaW5lV2VpZ2h0XCI6Mi4wLFwiTGluZVR5cGVcIjowfSxcIklzVmlzaWJsZVwiOmZhbHNlfX19LFwiU2hhcGVTdHlsZVwiOntcIiRpZFwiOlwiNzVcIixcIk1hcmdpblwiOntcIiRpZFwiOlwiNzZcIixcIlRvcFwiOjAuMCxcIkxlZnRcIjo0LjAsXCJSaWdodFwiOjQuMCxcIkJvdHRvbVwiOjAuMH0sXCJQYWRkaW5nXCI6e1wiJGlkXCI6XCI3N1wiLFwiVG9wXCI6MC4wLFwiTGVmdFwiOjAuMCxcIlJpZ2h0XCI6MC4wLFwiQm90dG9tXCI6MC4wfSxcIkJhY2tncm91bmRcIjp7XCIkaWRcIjpcIjc4XCIsXCJDb2xvclwiOntcIiRpZFwiOlwiNzlcIixcIkFcIjoyNTUsXCJSXCI6MjI4LFwiR1wiOjAsXCJCXCI6ODl9fSxcIklzVmlzaWJsZVwiOnRydWUsXCJXaWR0aFwiOjAuMCxcIkhlaWdodFwiOjIy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wLFwiRm9udE5hbWVcIjpcIkNhbGlicmlcIixcIklzQm9sZFwiOnRydWUsXCJJc0l0YWxpY1wiOmZhbHNlLFwiSXNVbmRlcmxpbmVkXCI6ZmFsc2V9LFwiRm9yZWdyb3VuZFwiOntcIiRpZFwiOlwiODZcIixcIkNvbG9yXCI6e1wiJGlkXCI6XCI4N1wiLFwiQVwiOjI1NSxcIlJcIjoyMzIsXCJHXCI6MjMyLFwiQlwiOjIzMn19LFwiSG9yaXpvbnRhbEFsaWdubWVudFwiOjEsXCJJc1Zpc2libGVcIjp0cnVlfSxcIkRhdGVTdHlsZVwiOntcIiRpZFwiOlwiODhcIixcIkZvbnRTZXR0aW5nc1wiOntcIiRpZFwiOlwiODlcIixcIkZvbnRTaXplXCI6OSxcIkZvbnROYW1lXCI6XCJDYWxpYnJpXCIsXCJJc0JvbGRcIjpmYWxzZSxcIklzSXRhbGljXCI6ZmFsc2UsXCJJc1VuZGVybGluZWRcIjpmYWxzZX0sXCJGb3JlZ3JvdW5kXCI6e1wiJGlkXCI6XCI5MFwiLFwiQ29sb3JcIjp7XCIkaWRcIjpcIjkxXCIsXCJBXCI6MjU1LFwiUlwiOjAsXCJHXCI6MCxcIkJcIjowfX0sXCJIb3Jpem9udGFsQWxpZ25tZW50XCI6MCxcIklzVmlzaWJsZVwiOnRydWV9LFwiRGF0ZUZvcm1hdFwiOntcIiRpZFwiOlwi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TNcIixcIkZvcm1hdFwiOjAsXCJJc1Zpc2libGVcIjpmYWxzZSxcIkxhc3RLbm93blZpc2liaWxpdHlTdGF0ZVwiOmZhbHNlfSxcIlZhcmlhbmNlU3R5bGVcIjp7XCIkaWRcIjpcIjk0XCIsXCJWYXJpYW5jZVRleHRTdHlsZVwiOntcIiRpZFwiOlwiOTVcIixcIkZvbnRTZXR0aW5nc1wiOntcIiRpZFwiOlwiOTZcIixcIkZvbnRTaXplXCI6MTAsXCJGb250TmFtZVwiOlwiQ2FsaWJyaVwiLFwiSXNCb2xkXCI6ZmFsc2UsXCJJc0l0YWxpY1wiOmZhbHNlLFwiSXNVbmRlcmxpbmVkXCI6ZmFsc2V9LFwiRm9yZWdyb3VuZFwiOntcIiRpZFwiOlwiOTdcIixcIkNvbG9yXCI6e1wiJGlkXCI6XCI5OFwiLFwiQVwiOjI1NSxcIlJcIjowLFwiR1wiOjAsXCJCXCI6MH19LFwiSG9yaXpvbnRhbEFsaWdubWVudFwiOjAsXCJJc1Zpc2libGVcIjpmYWxzZX19fSxcIk1pbGVzdG9uZVN0eWxlXCI6e1wiJGlkXCI6XCI5OVwiLFwiU2hhcGVcIjoyLFwiSXNCZWxvd1RpbWViYW5kXCI6ZmFsc2UsXCJTaGFwZVNpemVcIjowLFwiUGFkZGluZ1wiOntcIiRpZFwiOlwiMTAwXCIsXCJUb3BcIjo1LjAsXCJMZWZ0XCI6My4wLFwiUmlnaHRcIjowLjAsXCJCb3R0b21cIjoyLjB9LFwiU2hhcGVTdHlsZVwiOntcIiRpZFwiOlwiMTAxXCIsXCJNYXJnaW5cIjp7XCIkaWRcIjpcIjEwMlwiLFwiVG9wXCI6MC4wLFwiTGVmdFwiOjAuMCxcIlJpZ2h0XCI6MC4wLFwiQm90dG9tXCI6MC4wfSxcIlBhZGRpbmdcIjp7XCIkaWRcIjpcIjEwM1wiLFwiVG9wXCI6MC4wLFwiTGVmdFwiOjAuMCxcIlJpZ2h0XCI6MC4wLFwiQm90dG9tXCI6MC4wfSxcIkJhY2tncm91bmRcIjp7XCIkaWRcIjpcIjEwNFwiLFwiQ29sb3JcIjp7XCIkaWRcIjpcIjEwNVwiLFwiQVwiOjI1NSxcIlJcIjoyMjgsXCJHXCI6MCxcIkJcIjo4OX19LFwiSXNWaXNpYmxlXCI6dHJ1ZSxcIldpZHRoXCI6OC4wLFwiSGVpZ2h0XCI6O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C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5LFwiRm9udE5hbWVcIjpcIkNhbGlicmlcIixcIklzQm9sZFwiOmZhbHNlLFwiSXNJdGFsaWNcIjpmYWxzZSxcIklzVW5kZXJsaW5lZFwiOmZhbHNlfSxcIkZvcmVncm91bmRcIjp7XCIkaWRcIjpcIjExNlwiLFwiQ29sb3JcIjp7XCIkaWRcIjpcIjExN1wiLFwiQVwiOjI1NSxcIlJcIjoxMTUsXCJHXCI6MTE1LFwiQlwiOjExNX19LFwiSG9yaXpvbnRhbEFsaWdubWVudFwiOjAsXCJJc1Zpc2libGVcIjp0cnVlfSxcIkRhdGVGb3JtYXRcIjp7XCIkaWRcIjpcIjEx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TlcIixcIkZvcm1hdFwiOjAsXCJJc1Zpc2libGVcIjpmYWxzZSxcIkxhc3RLbm93blZpc2liaWxpdHlTdGF0ZVwiOmZhbHNlfSxcIlZhcmlhbmNlU3R5bGVcIjp7XCIkaWRcIjpcIjEyMFwiLFwiVmFyaWFuY2VUZXh0U3R5bGVcIjp7XCIkaWRcIjpcIjEyMVwiLFwiRm9udFNldHRpbmdzXCI6e1wiJGlkXCI6XCIxMjJcIixcIkZvbnRTaXplXCI6MTAsXCJGb250TmFtZVwiOlwiQ2FsaWJyaVwiLFwiSXNCb2xkXCI6ZmFsc2UsXCJJc0l0YWxpY1wiOmZhbHNlLFwiSXNVbmRlcmxpbmVkXCI6ZmFsc2V9LFwiRm9yZWdyb3VuZFwiOntcIiRpZFwiOlwiMTIzXCIsXCJDb2xvclwiOntcIiRpZFwiOlwiMTI0XCIsXCJBXCI6MjU1LFwiUlwiOjAsXCJHXCI6MCxcIkJcIjowfX0sXCJIb3Jpem9udGFsQWxpZ25tZW50XCI6MCxcIklzVmlzaWJsZVwiOmZhbHNlfX19LFwiTW90U3R5bGVcIjp7XCIkaWRcIjpcIjEyNVwiLFwiU2hhcGVcIjoyLFwiU2hhcGVTaXplXCI6MCxcIkRldGFpbHNTcGFjaW5nXCI6MC4wLFwiUGFkZGluZ1wiOntcIiRpZFwiOlwiMTI2XCIsXCJUb3BcIjo1LjAsXCJMZWZ0XCI6My4wLFwiUmlnaHRcIjowLjAsXCJCb3R0b21cIjoyLjB9LFwiUG9zaXRpb25PblRhc2tcIjoxLFwiU2hhcGVTdHlsZVwiOntcIiRpZFwiOlwiMTI3XCIsXCJNYXJnaW5cIjp7XCIkaWRcIjpcIjEyOFwiLFwiVG9wXCI6MC4wLFwiTGVmdFwiOjAuMCxcIlJpZ2h0XCI6MC4wLFwiQm90dG9tXCI6MC4wfSxcIlBhZGRpbmdcIjp7XCIkaWRcIjpcIjEyOVwiLFwiVG9wXCI6MC4wLFwiTGVmdFwiOjAuMCxcIlJpZ2h0XCI6MC4wLFwiQm90dG9tXCI6MC4wfSxcIkJhY2tncm91bmRcIjp7XCIkaWRcIjpcIjEzMFwiLFwiQ29sb3JcIjp7XCIkaWRcIjpcIjEzMVwiLFwiQVwiOjI1NSxcIlJcIjoyMjgsXCJHXCI6MCxcIkJcIjo4OX19LFwiSXNWaXNpYmxlXCI6dHJ1ZSxcIldpZHRoXCI6OC4wLFwiSGVpZ2h0XCI6OC4wLFwiQm9yZGVyU3R5bGVcIjp7XCIkaWRcIjpcIjEzMlwiLFwiTGluZVN0eWxlXCI6e1wiJGlkXCI6XCIxMzNcIixcIkxpbmVDb2xvclwiOntcIiRpZFwiOlwiMTM0XCIsXCJDb2xvclwiOntcIiRpZFwiOlwiMTM1XCIsXCJBXCI6MjU1LFwiUlwiOjIzNCxcIkdcIjoyMixcIkJcIjozMH19LFwiTGluZVdlaWdodFwiOjAuMCxcIkxpbmVUeXBlXCI6MH0sXCJJc1Zpc2libGVcIjpmYWxzZX19LFwiVGl0bGVTdHlsZVwiOntcIiRpZFwiOlwiMTM2XCIsXCJGb250U2V0dGluZ3NcIjp7XCIkaWRcIjpcIjEzN1wiLFwiRm9udFNpemVcIjoxMCxcIkZvbnROYW1lXCI6XCJDYWxpYnJpXCIsXCJJc0JvbGRcIjp0cnVlLFwiSXNJdGFsaWNcIjpmYWxzZSxcIklzVW5kZXJsaW5lZFwiOmZhbHNlfSxcIkZvcmVncm91bmRcIjp7XCIkaWRcIjpcIjEzOFwiLFwiQ29sb3JcIjp7XCIkaWRcIjpcIjEzOVwiLFwiQVwiOjI1NSxcIlJcIjowLFwiR1wiOjAsXCJCXCI6MH19LFwiSG9yaXpvbnRhbEFsaWdubWVudFwiOjAsXCJJc1Zpc2libGVcIjp0cnVlfSxcIkRhdGVTdHlsZVwiOntcIiRpZFwiOlwiMTQwXCIsXCJGb250U2V0dGluZ3NcIjp7XCIkaWRcIjpcIjE0MVwiLFwiRm9udFNpemVcIjo5LFwiRm9udE5hbWVcIjpcIkNhbGlicmlcIixcIklzQm9sZFwiOmZhbHNlLFwiSXNJdGFsaWNcIjpmYWxzZSxcIklzVW5kZXJsaW5lZFwiOmZhbHNlfSxcIkZvcmVncm91bmRcIjp7XCIkaWRcIjpcIjE0MlwiLFwiQ29sb3JcIjp7XCIkaWRcIjpcIjE0M1wiLFwiQVwiOjI1NSxcIlJcIjoxMTUsXCJHXCI6MTE1LFwiQlwiOjExNX19LFwiSG9yaXpvbnRhbEFsaWdubWVudFwiOjAsXCJJc1Zpc2libGVcIjp0cnVlfSxcIkRhdGVGb3JtYXRcIjp7XCIkaWRcIjpcIjE0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mFlZTRlMWIzLWMxMGMtNGI3YS1iYzdhLThmMmRlYmI0ZDAyMlwiLFwiTmFtZVwiOlwiU3dpbWxhbmUgU3R5bGUgMVwiLFwiSGVhZGVyU3R5bGVcIjp7XCIkaWRcIjpcIjE1MlwiLFwiVGV4dFN0eWxlXCI6e1wiJGlkXCI6XCIxNTNcIixcIkZvbnRTZXR0aW5nc1wiOntcIiRpZFwiOlwiMTU0XCIsXCJGb250U2l6ZVwiOjEy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yOCxcIkdcIjowLFwiQlwiOjg5fX0sXCJJc1Zpc2libGVcIjp0cnVlLFwiV2lkdGhcIjowLjAsXCJIZWlnaHRcIjowLjAsXCJCb3JkZXJTdHlsZVwiOntcIiRpZFwiOlwiMTYyXCIsXCJMaW5lU3R5bGVcIjp7XCIkaWRcIjpcIjE2M1wiLFwiTGluZUNvbG9yXCI6e1wiJGlkXCI6XCIxNjRcIixcIkNvbG9yXCI6e1wiJGlkXCI6XCIxNjVcIixcIkFcIjoyNTUsXCJSXCI6MjU1LFwiR1wiOjAsXCJCXCI6MH19LFwiTGluZVdlaWdodFwiOjAuMCxcIkxpbmVUeXBlXCI6MH0sXCJJc1Zpc2libGVcIjpmYWxzZX19fSxcIkJhY2tncm91bmR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UxLFwiUlwiOjIyOCxcIkdcIjowLFwiQlwiOjg5fX0sXCJJc1Zpc2libGVcIjp0cnVlLFwiV2lkdGhcIjowLjAsXCJIZWlnaHRcIjowLjAsXCJCb3JkZXJTdHlsZVwiOntcIiRpZFwiOlwiMTcxXCIsXCJMaW5lU3R5bGVcIjp7XCIkaWRcIjpcIjE3MlwiLFwiTGluZUNvbG9yXCI6e1wiJGlkXCI6XCIxNzNcIixcIkNvbG9yXCI6e1wiJGlkXCI6XCIxNzRcIixcIkFcIjoyNTUsXCJSXCI6MjU1LFwiR1wiOjAsXCJCXCI6MH19LFwiTGluZVdlaWdodFwiOjAuMCxcIkxpbmVUeXBlXCI6MH0sXCJJc1Zpc2libGVcIjpmYWxzZX19LFwiSXNBYm92ZVRpbWViYW5kXCI6ZmFsc2UsXCJTcGFjaW5nXCI6MixcIkRlZmF1bHRTd2ltbGFuZUFjdGl2aXR5U3R5bGVcIjp7XCIkaWRcIjpcIjE3NVwiLFwiSGVhZGVyU3R5bGVcIjp7XCIkaWRcIjpcIjE3NlwiLFwiVGV4dFN0eWxlXCI6e1wiJGlkXCI6XCIxNzdcIixcIkZvbnRTZXR0aW5nc1wiOntcIiRpZFwiOlwiMTc4XCIsXCJGb250U2l6ZVwiOjExLFwiRm9udE5hbWVcIjpcIkNhbGlicmlcIixcIklzQm9sZFwiOmZhbHNlLFwiSXNJdGFsaWNcIjpmYWxzZSxcIklzVW5kZXJsaW5lZFwiOmZhbHNlfSxcIkZvcmVncm91bmRcIjp7XCIkaWRcIjpcIjE3OVwiLFwiQ29sb3JcIjp7XCIkaWRcIjpcIjE4MFwiLFwiQVwiOjI1NSxcIlJcIjowLFwiR1wiOjAsXCJCXCI6MH19LFwiSG9yaXpvbnRhbEFsaWdubWVudFwiOjAsXCJJc1Zpc2libGVcIjp0cnVlfSxcIlJlY3RhbmdsZVN0eWxlXCI6e1wiJGlkXCI6XCIxODFcIixcIk1hcmdpblwiOntcIiRpZFwiOlwiMTgyXCIsXCJUb3BcIjowLjAsXCJMZWZ0XCI6MC4wLFwiUmlnaHRcIjowLjAsXCJCb3R0b21cIjowLjB9LFwiUGFkZGluZ1wiOntcIiRpZFwiOlwiMTgzXCIsXCJUb3BcIjowLjAsXCJMZWZ0XCI6MC4wLFwiUmlnaHRcIjowLjAsXCJCb3R0b21cIjowLjB9LFwiQmFja2dyb3VuZFwiOntcIiRpZFwiOlwiMTg0XCIsXCJDb2xvclwiOntcIiRpZFwiOlwiMTg1XCIsXCJBXCI6NjMsXCJSXCI6MjI4LFwiR1wiOjAsXCJCXCI6ODl9fSxcIklzVmlzaWJsZVwiOnRydWUsXCJXaWR0aFwiOjAuMCxcIkhlaWdodFwiOjAuMCxcIkJvcmRlclN0eWxlXCI6e1wiJGlkXCI6XCIxODZcIixcIkxpbmVTdHlsZVwiOntcIiRpZFwiOlwiMTg3XCIsXCJMaW5lQ29sb3JcIjp7XCIkaWRcIjpcIjE4OFwiLFwiQ29sb3JcIjp7XCIkaWRcIjpcIjE4OVwiLFwiQVwiOjI1NSxcIlJcIjoyNTUsXCJHXCI6MCxcIkJcIjowfX0sXCJMaW5lV2VpZ2h0XCI6MC4wLFwiTGluZVR5cGVcIjowfSxcIklzVmlzaWJsZVwiOmZhbHNlfX19LFwiQmFja2dyb3VuZFN0eWxlXCI6e1wiJGlkXCI6XCIxOTBcIixcIk1hcmdpblwiOntcIiRpZFwiOlwiMTkxXCIsXCJUb3BcIjowLjAsXCJMZWZ0XCI6MC4wLFwiUmlnaHRcIjowLjAsXCJCb3R0b21cIjowLjB9LFwiUGFkZGluZ1wiOntcIiRpZFwiOlwiMTkyXCIsXCJUb3BcIjowLjAsXCJMZWZ0XCI6MC4wLFwiUmlnaHRcIjowLjAsXCJCb3R0b21cIjowLjB9LFwiQmFja2dyb3VuZFwiOntcIiRpZFwiOlwiMTkzXCIsXCJDb2xvclwiOntcIiRpZFwiOlwiMTk0XCIsXCJBXCI6NTEsXCJSXCI6MjI4LFwiR1wiOjAsXCJCXCI6ODl9fSxcIklzVmlzaWJsZVwiOnRydWUsXCJXaWR0aFwiOjAuMCxcIkhlaWdodFwiOjAuMCxcIkJvcmRlclN0eWxlXCI6e1wiJGlkXCI6XCIxOTVcIixcIkxpbmVTdHlsZVwiOntcIiRpZFwiOlwiMTk2XCIsXCJMaW5lQ29sb3JcIjp7XCIkaWRcIjpcIjE5N1wiLFwiQ29sb3JcIjp7XCIkaWRcIjpcIjE5OFwiLFwiQVwiOjI1NSxcIlJcIjoyNTUsXCJHXCI6MCxcIkJcIjowfX0sXCJMaW5lV2VpZ2h0XCI6MC4wLFwiTGluZVR5cGVcIjowfSxcIklzVmlzaWJsZVwiOmZhbHNlfX19LFwiRGVmYXVsdFN3aW1sYW5lTWlsZXN0b25lU3R5bGVcIjp7XCIkaWRcIjpcIjE5OVwiLFwiVGl0bGVQb3NpdGlvblwiOjIsXCJEYXRlUG9zaXRpb25cIjowLFwiVmFyaWFuY2VQb3NpdGlvblwiOjAsXCJTaGFwZVR5cGVcIjo3LFwiU2hhcGVTaXplXCI6MSxcIlNwYWNpbmdcIjo1LFwiU2hhcGVTdHlsZVwiOntcIiRpZFwiOlwiMjAwXCIsXCJNYXJnaW5cIjp7XCIkaWRcIjpcIjIwMVwiLFwiVG9wXCI6MC4wLFwiTGVmdFwiOjAuMCxcIlJpZ2h0XCI6MC4wLFwiQm90dG9tXCI6MC4wfSxcIlBhZGRpbmdcIjp7XCIkaWRcIjpcIjIwMlwiLFwiVG9wXCI6MC4wLFwiTGVmdFwiOjAuMCxcIlJpZ2h0XCI6MC4wLFwiQm90dG9tXCI6MC4wfSxcIkJhY2tncm91bmRcIjp7XCIkaWRcIjpcIjIwM1wiLFwiQ29sb3JcIjp7XCIkaWRcIjpcIjIwNFwiLFwiQVwiOjI1NSxcIlJcIjoyMjgsXCJHXCI6MCxcIkJcIjo4OX19LFwiSXNWaXNpYmxlXCI6dHJ1ZSxcIldpZHRoXCI6MTguMCxcIkhlaWdodFwiOjIwLjAsXCJCb3JkZXJTdHlsZVwiOntcIiRpZFwiOlwiMjA1XCIsXCJMaW5lU3R5bGVcIjp7XCIkaWRcIjpcIjIwNlwiLFwiTGluZUNvbG9yXCI6e1wiJGlkXCI6XCIyMDdcIixcIkNvbG9yXCI6e1wiJGlkXCI6XCIyMDhcIixcIkFcIjoyNTUsXCJSXCI6MjU1LFwiR1wiOjAsXCJCXCI6MH19LFwiTGluZVdlaWdodFwiOjIuMCxcIkxpbmVUeXBlXCI6MH0sXCJJc1Zpc2libGVcIjpmYWxzZX19LFwiVGl0bGVTdHlsZVwiOntcIiRpZFwiOlwiMjA5XCIsXCJGb250U2V0dGluZ3NcIjp7XCIkaWRcIjpcIjIxMFwiLFwiRm9udFNpemVcIjoxMCxcIkZvbnROYW1lXCI6XCJDYWxpYnJpXCIsXCJJc0JvbGRcIjp0cnVlLFwiSXNJdGFsaWNcIjpmYWxzZSxcIklzVW5kZXJsaW5lZFwiOmZhbHNlfSxcIkZvcmVncm91bmRcIjp7XCIkaWRcIjpcIjIxMVwiLFwiQ29sb3JcIjp7XCIkaWRcIjpcIjIxMlwiLFwiQVwiOjI1NSxcIlJcIjowLFwiR1wiOjAsXCJCXCI6MH19LFwiSG9yaXpvbnRhbEFsaWdubWVudFwiOjEsXCJJc1Zpc2libGVcIjp0cnVlfSxcIkRhdGVTdHlsZVwiOntcIiRpZFwiOlwiMjEzXCIsXCJGb250U2V0dGluZ3NcIjp7XCIkaWRcIjpcIjIxNFwiLFwiRm9udFNpemVcIjo5LFwiRm9udE5hbWVcIjpcIkNhbGlicmlcIixcIklzQm9sZFwiOmZhbHNlLFwiSXNJdGFsaWNcIjpmYWxzZSxcIklzVW5kZXJsaW5lZFwiOmZhbHNlfSxcIkZvcmVncm91bmRcIjp7XCIkaWRcIjpcIjIxNVwiLFwiQ29sb3JcIjp7XCIkaWRcIjpcIjIxNlwiLFwiQVwiOjI1NSxcIlJcIjoxMTUsXCJHXCI6MTE1LFwiQlwiOjEx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CxcIlNoYXBlVGhpY2tuZXNzXCI6MixcIkR1cmF0aW9uRm9ybWF0XCI6NS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TkyLFwiR1wiOjgwLFwiQlwiOjc3fX0sXCJIb3Jpem9udGFsQWxpZ25tZW50XCI6MCxcIklzVmlzaWJsZVwiOmZhbHNlfSxcIlBlcmNlbnRhZ2VDb21wbGV0ZUhpZ2hsaWdodFN0eWxlXCI6e1wiJGlkXCI6XCIyMjlcIixcIkJhY2tncm91bmRcIjp7XCIkaWRcIjpcIjIzMFwiLFwiQ29sb3JcIjp7XCIkaWRcIjpcIjIzMVwiLFwiQVwiOjg5LFwiUlwiOjAsXCJHXCI6MCxcIkJcIjowfX19LFwiRHVyYXRpb25TdHlsZVwiOntcIiRpZFwiOlwiMjMyXCIsXCJGb250U2V0dGluZ3NcIjp7XCIkaWRcIjpcIjIzM1wiLFwiRm9udFNpemVcIjoxMixcIkZvbnROYW1lXCI6XCJDYWxpYnJpXCIsXCJJc0JvbGRcIjpmYWxzZSxcIklzSXRhbGljXCI6ZmFsc2UsXCJJc1VuZGVybGluZWRcIjpmYWxzZX0sXCJGb3JlZ3JvdW5kXCI6e1wiJGlkXCI6XCIyMzRcIixcIkNvbG9yXCI6e1wiJGlkXCI6XCIyMzVcIixcIkFcIjoyNTUsXCJSXCI6MjU1LFwiR1wiOjI1NSxcIkJcIjoyNTV9fSxcIkhvcml6b250YWxBbGlnbm1lbnRcIjowLFwiSXNWaXNpYmxlXCI6dHJ1ZX0sXCJNYXJnaW5cIjp7XCIkaWRcIjpcIjIzNlwiLFwiVG9wXCI6MC4wLFwiTGVmdFwiOjAuMCxcIlJpZ2h0XCI6MC4wLFwiQm90dG9tXCI6MC4wfSxcIlN0YXJ0RGF0ZVBvc2l0aW9uXCI6MCxcIkVuZERhdGVQb3NpdGlvblwiOjAsXCJUaXRsZVBvc2l0aW9uXCI6MixcIkR1cmF0aW9uUG9zaXRpb25cIjoxLFwiUGVyY2VudGFnZUNvbXBsZXRlZFBvc2l0aW9uXCI6MCxcIlZhcmlhbmNlUG9zaXRpb25cIjoyLFwiU3BhY2luZ1wiOjEw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I4LFwiR1wiOjAsXCJCXCI6ODl9fSxcIklzVmlzaWJsZVwiOnRydWUsXCJXaWR0aFwiOjAuMCxcIkhlaWdodFwiOjIyLjAsXCJCb3JkZXJTdHlsZVwiOntcIiRpZFwiOlwiMjUyXCIsXCJMaW5lU3R5bGVcIjp7XCIkaWRcIjpcIjI1M1wiLFwiTGluZUNvbG9yXCI6e1wiJGlkXCI6XCIyNTRcIixcIkNvbG9yXCI6e1wiJGlkXCI6XCIyNTVcIixcIkFcIjoyNTUsXCJSXCI6MjU1LFwiR1wiOjAsXCJCXCI6MH19LFwiTGluZVdlaWdodFwiOjIuMCxcIkxpbmVUeXBlXCI6MH0sXCJJc1Zpc2libGVcIjpmYWxzZX19LFwiVGl0bGVTdHlsZVwiOntcIiRpZFwiOlwiMjU2XCIsXCJGb250U2V0dGluZ3NcIjp7XCIkaWRcIjpcIjI1N1wiLFwiRm9udFNpemVcIjoxMCxcIkZvbnROYW1lXCI6XCJDYWxpYnJpXCIsXCJJc0JvbGRcIjp0cnVlLFwiSXNJdGFsaWNcIjpmYWxzZSxcIklzVW5kZXJsaW5lZFwiOmZhbHNlfSxcIkZvcmVncm91bmRcIjp7XCIkaWRcIjpcIjI1OFwiLFwiQ29sb3JcIjp7XCIkaWRcIjpcIjI1OVwiLFwiQVwiOjI1NSxcIlJcIjoyNTUsXCJHXCI6MjU1LFwiQlwiOjI1NX19LFwiSG9yaXpvbnRhbEFsaWdubWVudFwiOjEsXCJJc1Zpc2libGVcIjp0cnVlfSxcIkRhdGVTdHlsZVwiOntcIiRpZFwiOlwiMjYwXCIsXCJGb250U2V0dGluZ3NcIjp7XCIkaWRcIjpcIjI2MVwiLFwiRm9udFNpemVcIjo5LFwiRm9udE5hbWVcIjpcIkNhbGlicmlcIixcIklzQm9sZFwiOmZhbHNlLFwiSXNJdGFsaWNcIjpmYWxzZSxcIklzVW5kZXJsaW5lZFwiOmZhbHNlfSxcIkZvcmVncm91bmRcIjp7XCIkaWRcIjpcIjI2MlwiLFwiQ29sb3JcIjp7XCIkaWRcIjpcIjI2M1wiLFwiQVwiOjI1NSxcIlJcIjowLFwiR1wiOjAsXCJCXCI6MH19LFwiSG9yaXpvbnRhbEFsaWdubWVudFwiOjAsXCJJc1Zpc2libGVcIjp0cnVlfSxcIkRhdGVGb3JtYXRcIjp7XCIkaWRcIjpcIjI2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jVcIixcIkZvcm1hdFwiOjAsXCJJc1Zpc2libGVcIjpmYWxzZSxcIkxhc3RLbm93blZpc2liaWxpdHlTdGF0ZVwiOmZhbHNlfSxcIlZhcmlhbmNlU3R5bGVcIjp7XCIkaWRcIjpcIjI2NlwiLFwiVmFyaWFuY2VUZXh0U3R5bGVcIjp7XCIkaWRcIjpcIjI2N1wiLFwiRm9udFNldHRpbmdzXCI6e1wiJGlkXCI6XCIyNjhcIixcIkZvbnRTaXplXCI6MTAsXCJGb250TmFtZVwiOlwiQ2FsaWJyaVwiLFwiSXNCb2xkXCI6ZmFsc2UsXCJJc0l0YWxpY1wiOmZhbHNlLFwiSXNVbmRlcmxpbmVkXCI6ZmFsc2V9LFwiRm9yZWdyb3VuZFwiOntcIiRpZFwiOlwiMjY5XCIsXCJDb2xvclwiOntcIiRpZFwiOlwiMjcwXCIsXCJBXCI6MjU1LFwiUlwiOjAsXCJHXCI6MCxcIkJcIjowfX0sXCJIb3Jpem9udGFsQWxpZ25tZW50XCI6MCxcIklzVmlzaWJsZVwiOmZhbHNlfX19LFwiRGVmYXVsdFN3aW1sYW5lTW90U3R5bGVcIjp7XCIkaWRcIjpcIjI3MVwiLFwiU2hhcGVcIjo3LFwiU2hhcGVTaXplXCI6MSxcIkRldGFpbHNTcGFjaW5nXCI6MC4wLFwiUGFkZGluZ1wiOntcIiRpZFwiOlwiMjcyXCIsXCJUb3BcIjo1LjAsXCJMZWZ0XCI6My4wLFwiUmlnaHRcIjowLjAsXCJCb3R0b21cIjoyLjB9LFwiUG9zaXRpb25PblRhc2tcIjoxLFwiU2hhcGVTdHlsZVwiOntcIiRpZFwiOlwiMjczXCIsXCJNYXJnaW5cIjp7XCIkaWRcIjpcIjI3NFwiLFwiVG9wXCI6MC4wLFwiTGVmdFwiOjAuMCxcIlJpZ2h0XCI6MC4wLFwiQm90dG9tXCI6MC4wfSxcIlBhZGRpbmdcIjp7XCIkaWRcIjpcIjI3NVwiLFwiVG9wXCI6MC4wLFwiTGVmdFwiOjAuMCxcIlJpZ2h0XCI6MC4wLFwiQm90dG9tXCI6MC4wfSxcIkJhY2tncm91bmRcIjp7XCIkaWRcIjpcIjI3NlwiLFwiQ29sb3JcIjp7XCIkaWRcIjpcIjI3N1wiLFwiQVwiOjI1NSxcIlJcIjoyMjgsXCJHXCI6MCxcIkJcIjo4OX19LFwiSXNWaXNpYmxlXCI6dHJ1ZSxcIldpZHRoXCI6MTguMCxcIkhlaWdodFwiOjIwLjAsXCJCb3JkZXJTdHlsZVwiOntcIiRpZFwiOlwiMjc4XCIsXCJMaW5lU3R5bGVcIjp7XCIkaWRcIjpcIjI3OVwiLFwiTGluZUNvbG9yXCI6e1wiJGlkXCI6XCIyODBcIixcIkNvbG9yXCI6e1wiJGlkXCI6XCIyODFcIixcIkFcIjoyNTUsXCJSXCI6MjU1LFwiR1wiOjAsXCJCXCI6MH19LFwiTGluZVdlaWdodFwiOjAuMCxcIkxpbmVUeXBlXCI6MH0sXCJJc1Zpc2libGVcIjpmYWxzZX19LFwiVGl0bGVTdHlsZVwiOntcIiRpZFwiOlwiMjgyXCIsXCJGb250U2V0dGluZ3NcIjp7XCIkaWRcIjpcIjI4M1wiLFwiRm9udFNpemVcIjoxMCxcIkZvbnROYW1lXCI6XCJDYWxpYnJpXCIsXCJJc0JvbGRcIjp0cnV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5LFwiRm9udE5hbWVcIjpcIkNhbGlicmlcIixcIklzQm9sZFwiOmZhbHNlLFwiSXNJdGFsaWNcIjpmYWxzZSxcIklzVW5kZXJsaW5lZFwiOmZhbHNlfSxcIkZvcmVncm91bmRcIjp7XCIkaWRcIjpcIjI4OFwiLFwiQ29sb3JcIjp7XCIkaWRcIjpcIjI4OVwiLFwiQVwiOjI1NSxcIlJcIjoxMTUsXCJHXCI6MTE1LFwiQlwiOjExNX19LFwiSG9yaXpvbnRhbEFsaWdubWVudFwiOjAsXCJJc1Zpc2libGVcIjp0cnVlfSxcIkRhdGVGb3JtYXRcIjp7XCIkaWRcIjpcIjI5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OTFcIixcIkZvcm1hdFwiOjAsXCJJc1Zpc2libGVcIjpmYWxzZSxcIkxhc3RLbm93blZpc2liaWxpdHlTdGF0ZVwiOmZhbHNlfSxcIlZhcmlhbmNlU3R5bGVcIjp7XCIkaWRcIjpcIjI5MlwiLFwiVmFyaWFuY2VUZXh0U3R5bGVcIjp7XCIkaWRcIjpcIjI5M1wiLFwiRm9udFNldHRpbmdzXCI6e1wiJGlkXCI6XCIyOTRcIixcIkZvbnRTaXplXCI6MTAsXCJGb250TmFtZVwiOlwiQ2FsaWJyaVwiLFwiSXNCb2xkXCI6ZmFsc2UsXCJJc0l0YWxpY1wiOmZhbHNlLFwiSXNVbmRlcmxpbmVkXCI6ZmFsc2V9LFwiRm9yZWdyb3VuZFwiOntcIiRpZFwiOlwiMjk1XCIsXCJDb2xvclwiOntcIiRpZFwiOlwiMjk2XCIsXCJBXCI6MjU1LFwiUlwiOjAsXCJHXCI6MCxcIkJcIjowfX0sXCJIb3Jpem9udGFsQWxpZ25tZW50XCI6MCxcIklzVmlzaWJsZVwiOmZhbHNlfX19fSxcIl9hZGRpdGlvbmFsU3dpbWxhbmVWMlN0eWxlc1wiOltdLFwiR3JpZGxpbmVQYW5lbFN0eWxlXCI6e1wiJGlkXCI6XCIyOTdcIixcIkdyaWRsaW5lU3R5bGVcIjp7XCIkaWRcIjpcIjI5OFwiLFwiTGluZUNvbG9yXCI6e1wiJGlkXCI6XCIyOTlcIixcIkNvbG9yXCI6e1wiJGlkXCI6XCIzMDBcIixcIkFcIjozOCxcIlJcIjo5MSxcIkdcIjoxNTUsXCJCXCI6MjEzfX0sXCJMaW5lV2VpZ2h0XCI6MS4wLFwiTGluZVR5cGVcIjowfSxcIklzVmlzaWJsZVwiOnRydWV9LFwiQWN0aXZpdHlMaW5lUGFuZWxTdHlsZVwiOntcIiRpZFwiOlwiMzAxXCIsXCJBY3Rpdml0eUxpbmVTdHlsZVwiOntcIiRpZFwiOlwiMzAyXCIsXCJMaW5lQ29sb3JcIjp7XCIkaWRcIjpcIjMwM1wiLFwiQ29sb3JcIjp7XCIkaWRcIjpcIjMwNFwiLFwiQVwiOjM4LFwiUlwiOjY4LFwiR1wiOjExNCxcIkJcIjoxOTZ9fSxcIkxpbmVXZWlnaHRcIjoxLjAsXCJMaW5lVHlwZVwiOjB9LFwiSXNWaXNpYmxlXCI6dHJ1ZX0sXCJEZWZhdWx0RGVwZW5kZW5jeVN0eWxlXCI6e1wiJGlkXCI6XCIzMDVcIixcIkxpbmVTdHlsZVwiOntcIiRpZFwiOlwiMzA2XCIsXCJMaW5lQ29sb3JcIjp7XCIkaWRcIjpcIjMwN1wiLFwiQ29sb3JcIjp7XCIkaWRcIjpcIjMwOFwiLFwiQVwiOjI1NSxcIlJcIjowLFwiR1wiOjAsXCJCXCI6MH19LFwiTGluZVdlaWdodFwiOjEuMCxcIkxpbmVUeXBlXCI6MH0sXCJFbmRBcnJvd2hlYWRMaW5lU3R5bGVcIjp7XCIkaWRcIjpcIjMwOVwiLFwiS2luZFwiOjEsXCJXaWR0aFwiOjEsXCJMZW5ndGhcIjowfSxcIkJyaW5nVG9Gcm9udFwiOnRydWUsXCJSYWRpdXNcIjowLjB9LFwiQ3JpdGljYWxQYXRoU3R5bGVcIjp7XCIkaWRcIjpcIjMxMFwiLFwiQ3JpdGljYWxQYXRoU3R5bGVPcHRpb25zXCI6MTUsXCJMaW5lU3R5bGVcIjp7XCIkaWRcIjpcIjMxMVwiLFwiTGluZUNvbG9yXCI6e1wiJGlkXCI6XCIzMTJcIixcIkNvbG9yXCI6e1wiJGlkXCI6XCIzMTNcIixcIkFcIjoyNTUsXCJSXCI6MjIyLFwiR1wiOjUwLFwiQlwiOjUwfX0sXCJMaW5lV2VpZ2h0XCI6MS4wLFwiTGluZVR5cGVcIjowfSxcIlRpdGxlRm9yZWdyb3VuZFwiOntcIiRpZFwiOlwiMzE0XCIsXCJDb2xvclwiOntcIiRpZFwiOlwiMzE1XCIsXCJBXCI6MjU1LFwiUlwiOjE3NixcIkdcIjoxOSxcIkJcIjoyNX19LFwiU2hhcGVzQmFja2dyb3VuZFwiOntcIiRpZFwiOlwiMzE2XCIsXCJDb2xvclwiOntcIiRpZFwiOlwiMzE3XCIsXCJBXCI6MjU1LFwiUlwiOjI1MyxcIkdcIjoyMDMsXCJCXCI6MjA4fX0sXCJTaGFwZXNCb3JkZXJTdHlsZVwiOntcIiRpZFwiOlwiMzE4XCIsXCJMaW5lQ29sb3JcIjp7XCIkaWRcIjpcIjMxOVwiLFwiQ29sb3JcIjp7XCIkaWRcIjpcIjMyMFwiLFwiQVwiOjI1NSxcIlJcIjoyMjIsXCJHXCI6NTAsXCJCXCI6NTB9fSxcIkxpbmVXZWlnaHRcIjoyLjAsXCJMaW5lVHlwZVwiOjB9fSxcIlBhbmVsc1NwYWNpbmdEZWZpbml0aW9uXCI6e1wiJGlkXCI6XCIzMjFcIixcIlNwYWNpbmdBYm92ZVRpbWViYW5kXCI6NSxcIlNwYWNpbmdCZWxvd1RpbWViYW5kXCI6NSxcIlNwYWNpbmdBYm92ZUJldHdlZW5Td2ltbGFuZXNBbmRUYXNrc1wiOjUsXCJTcGFjaW5nQmVsb3dCZXR3ZWVuU3dpbWxhbmVzQW5kVGFza3NcIjo1fSxcIkNvbmRpdGlvbmFsRm9ybWF0dGluZ1wiOntcIiRpZFwiOlwiMzIyXCIsXCJQdkFGb3JtYXR0aW5nXCI6e1wiJGlkXCI6XCIzMjNcIixcIkRlbGF5VGFza1N0eWxlXCI6e1wiJGlkXCI6XCIzMjRcIixcIlN0eWxlT3B0aW9uc1wiOjI0LFwiVGl0bGVGb3JlZ3JvdW5kXCI6e1wiJGlkXCI6XCIzMjVcIixcIkNvbG9yXCI6e1wiJGlkXCI6XCIzMjZcIixcIkFcIjoyNTUsXCJSXCI6MTc1LFwiR1wiOjAsXCJCXCI6MH19LFwiQWN0dWFsU2hhcGVzQmFja2dyb3VuZFwiOntcIiRpZFwiOlwiMzI3XCIsXCJDb2xvclwiOntcIiRpZFwiOlwiMzI4XCIsXCJBXCI6NjIsXCJSXCI6MjU1LFwiR1wiOjAsXCJCXCI6MH19LFwiQWN0dWFsU2hhcGVzQm9yZGVyU3R5bGVcIjp7XCIkaWRcIjpcIjMyOVwiLFwiTGluZUNvbG9yXCI6e1wiJGlkXCI6XCIzMzBcIixcIkNvbG9yXCI6e1wiJGlkXCI6XCIzMzFcIixcIkFcIjoxNjMsXCJSXCI6MjU1LFwiR1wiOjAsXCJCXCI6MH19LFwiTGluZVdlaWdodFwiOjMuMCxcIkxpbmVUeXBlXCI6MH0sXCJCYXNlbGluZVNoYXBlc0JhY2tncm91bmRcIjp7XCIkaWRcIjpcIjMzMlwiLFwiQ29sb3JcIjp7XCIkaWRcIjpcIjMzM1wiLFwiQVwiOjE4NCxcIlJcIjoyNTUsXCJHXCI6MCxcIkJcIjowfX0sXCJWYXJpYW5jZUZvcmVncm91bmRcIjp7XCIkaWRcIjpcIjMzNFwiLFwiQ29sb3JcIjp7XCIkaWRcIjpcIjMzNVwiLFwiQVwiOjI1NSxcIlJcIjoxNzUsXCJHXCI6MCxcIkJcIjowfX19LFwiRGVsYXlNaWxlc3RvbmVTdHlsZVwiOntcIiRpZFwiOlwiMzM2XCIsXCJTdHlsZU9wdGlvbnNcIjoxOCxcIlRpdGxlRm9yZWdyb3VuZFwiOntcIiRpZFwiOlwiMzM3XCIsXCJDb2xvclwiOntcIiRpZFwiOlwiMzM4XCIsXCJBXCI6MjU1LFwiUlwiOjE3NSxcIkdcIjowLFwiQlwiOjB9fSxcIkFjdHVhbFNoYXBlc0JhY2tncm91bmRcIjp7XCIkaWRcIjpcIjMzOVwiLFwiQ29sb3JcIjp7XCIkaWRcIjpcIjM0MFwiLFwiQVwiOjI1NSxcIlJcIjoyMjIsXCJHXCI6ODAsXCJCXCI6NTB9fSxcIkFjdHVhbFNoYXBlc0JvcmRlclN0eWxlXCI6e1wiJGlkXCI6XCIzNDFcIixcIkxpbmVDb2xvclwiOntcIiRpZFwiOlwiMzQyXCIsXCJDb2xvclwiOntcIiRpZFwiOlwiMzQzXCIsXCJBXCI6MTYzLFwiUlwiOjI1NSxcIkdcIjowLFwiQlwiOjB9fSxcIkxpbmVXZWlnaHRcIjozLjAsXCJMaW5lVHlwZVwiOjB9LFwiQmFzZWxpbmVTaGFwZXNCYWNrZ3JvdW5kXCI6e1wiJGlkXCI6XCIzNDRcIixcIkNvbG9yXCI6e1wiJGlkXCI6XCIzNDVcIixcIkFcIjoxODQsXCJSXCI6MjU1LFwiR1wiOjAsXCJCXCI6MH19LFwiVmFyaWFuY2VGb3JlZ3JvdW5kXCI6e1wiJGlkXCI6XCIzNDZcIixcIkNvbG9yXCI6e1wiJGlkXCI6XCIzNDdcIixcIkFcIjoyNTUsXCJSXCI6MTc1LFwiR1wiOjAsXCJCXCI6MH19fSxcIkFkdmFuY2VUYXNrU3R5bGVcIjp7XCIkaWRcIjpcIjM0OFwiLFwiU3R5bGVPcHRpb25zXCI6MjQsXCJUaXRsZUZvcmVncm91bmRcIjp7XCIkaWRcIjpcIjM0OVwiLFwiQ29sb3JcIjp7XCIkaWRcIjpcIjM1MFwiLFwiQVwiOjI1NSxcIlJcIjowLFwiR1wiOjExMCxcIkJcIjowfX0sXCJBY3R1YWxTaGFwZXNCYWNrZ3JvdW5kXCI6e1wiJGlkXCI6XCIzNTFcIixcIkNvbG9yXCI6e1wiJGlkXCI6XCIzNTJcIixcIkFcIjo2MSxcIlJcIjowLFwiR1wiOjEyOCxcIkJcIjowfX0sXCJBY3R1YWxTaGFwZXNCb3JkZXJTdHlsZVwiOntcIiRpZFwiOlwiMzUzXCIsXCJMaW5lQ29sb3JcIjp7XCIkaWRcIjpcIjM1NFwiLFwiQ29sb3JcIjp7XCIkaWRcIjpcIjM1NVwiLFwiQVwiOjE2MyxcIlJcIjowLFwiR1wiOjEyOCxcIkJcIjowfX0sXCJMaW5lV2VpZ2h0XCI6My4wLFwiTGluZVR5cGVcIjowfSxcIkJhc2VsaW5lU2hhcGVzQmFja2dyb3VuZFwiOntcIiRpZFwiOlwiMzU2XCIsXCJDb2xvclwiOntcIiRpZFwiOlwiMzU3XCIsXCJBXCI6MTg0LFwiUlwiOjAsXCJHXCI6MTI4LFwiQlwiOjB9fSxcIlZhcmlhbmNlRm9yZWdyb3VuZFwiOntcIiRpZFwiOlwiMzU4XCIsXCJDb2xvclwiOntcIiRpZFwiOlwiMzU5XCIsXCJBXCI6MjU1LFwiUlwiOjAsXCJHXCI6MTEwLFwiQlwiOjB9fX0sXCJBZHZhbmNlTWlsZXN0b25lU3R5bGVcIjp7XCIkaWRcIjpcIjM2MFwiLFwiU3R5bGVPcHRpb25zXCI6MTgsXCJUaXRsZUZvcmVncm91bmRcIjp7XCIkaWRcIjpcIjM2MVwiLFwiQ29sb3JcIjp7XCIkaWRcIjpcIjM2MlwiLFwiQVwiOjI1NSxcIlJcIjowLFwiR1wiOjExMCxcIkJcIjowfX0sXCJBY3R1YWxTaGFwZXNCYWNrZ3JvdW5kXCI6e1wiJGlkXCI6XCIzNjNcIixcIkNvbG9yXCI6e1wiJGlkXCI6XCIzNjRcIixcIkFcIjoyNTUsXCJSXCI6MjAsXCJHXCI6MTAwLFwiQlwiOjB9fSxcIkFjdHVhbFNoYXBlc0JvcmRlclN0eWxlXCI6e1wiJGlkXCI6XCIzNjVcIixcIkxpbmVDb2xvclwiOntcIiRpZFwiOlwiMzY2XCIsXCJDb2xvclwiOntcIiRpZFwiOlwiMzY3XCIsXCJBXCI6MTYzLFwiUlwiOjAsXCJHXCI6MTI4LFwiQlwiOjB9fSxcIkxpbmVXZWlnaHRcIjozLjAsXCJMaW5lVHlwZVwiOjB9LFwiQmFzZWxpbmVTaGFwZXNCYWNrZ3JvdW5kXCI6e1wiJGlkXCI6XCIzNjhcIixcIkNvbG9yXCI6e1wiJGlkXCI6XCIzNjlcIixcIkFcIjoxODQsXCJSXCI6MCxcIkdcIjoxMjgsXCJCXCI6MH19LFwiVmFyaWFuY2VGb3JlZ3JvdW5kXCI6e1wiJGlkXCI6XCIzNzBcIixcIkNvbG9yXCI6e1wiJGlkXCI6XCIzNzFcIixcIkFcIjoyNTUsXCJSXCI6MCxcIkdcIjoxMTAsXCJCXCI6MH19fX19LFwiX3NlbGVjdGVkVGhlbWVQcmVzZXRDb2xvcnNcIjp7XCIkaWRcIjpcIjM3MlwiLFwiVGV4dExpZ2h0XCI6e1wiJGlkXCI6XCIzNzNcIixcIkFcIjoyNTUsXCJSXCI6MjU1LFwiR1wiOjI1NSxcIkJcIjoyNTV9LFwiVGV4dERhcmtcIjp7XCIkaWRcIjpcIjM3NFwiLFwiQVwiOjI1NSxcIlJcIjowLFwiR1wiOjAsXCJCXCI6MH0sXCJBY2NlbnQxXCI6e1wiJGlkXCI6XCIzNzVcIixcIkFcIjoyNTUsXCJSXCI6MjU1LFwiR1wiOjI1NSxcIkJcIjoyNTV9LFwiQWNjZW50MlwiOntcIiRpZFwiOlwiMzc2XCIsXCJBXCI6MjU1LFwiUlwiOjExOSxcIkdcIjowLFwiQlwiOjE3OH0sXCJBY2NlbnQzXCI6e1wiJGlkXCI6XCIzNzdcIixcIkFcIjoyNTUsXCJSXCI6MjI4LFwiR1wiOjAsXCJCXCI6ODl9LFwiQWNjZW50NFwiOntcIiRpZFwiOlwiMzc4XCIsXCJBXCI6MjU1LFwiUlwiOjIyOCxcIkdcIjowLFwiQlwiOjg5fSxcIkFjY2VudDVcIjp7XCIkaWRcIjpcIjM3OVwiLFwiQVwiOjI1NSxcIlJcIjoyNSxcIkdcIjoxMDcsXCJCXCI6MzZ9LFwiQWNjZW50NlwiOntcIiRpZFwiOlwiMzgwXCIsXCJBXCI6MjU1LFwiUlwiOjE1LFwiR1wiOjE1OCxcIkJcIjoyMTN9LFwiQWNjZW50N1wiOntcIiRpZFwiOlwiMzgxXCIsXCJBXCI6MjU1LFwiUlwiOjE2MCxcIkdcIjo0MyxcIkJcIjoxNDd9LFwiQWNjZW50OFwiOntcIiRpZFwiOlwiMzgyXCIsXCJBXCI6MjU1LFwiUlwiOjc4LFwiR1wiOjE2NyxcIkJcIjo0Nn19LFwiX2N1c3RvbVByZXNldENvbG9yc1wiOntcIiRpZFwiOlwiMzgzXCJ9fX0iLCJSZWNlbnRDb2xvcnNDb2xsZWN0aW9uIjoiW1wiI0ZGNzM3MzczXCIsXCIjRkZGRUJBMEFcIixcIiNGRjJGMzY5OVwiLFwiI0ZGRTQwMDU5XCIsXCIjRkY5QzAwN0ZcIixcIiNGRkZGMzg4Q1wiLFwiI0ZGNzBBRDQ3XCJdIn0sIlNldHRpbmdzIjp7IiRpZCI6IjE0NDciLCJJbXBhT3B0aW9ucyI6eyIkaWQiOiIxNDQ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Q0OSIsIlVzZVRpbWUiOmZhbHNlLCJXb3JrRGF5U3RhcnQiOiIwMDowMDowMCIsIldvcmtEYXlFbmQiOiIyMzo1OTowMCJ9LCJMYXN0VXNlZFRlbXBsYXRlSWQiOiJjMzVkMjc4OS0zMTc4LTQyNDgtODA0OC1kYjFmZjBlZmIzNWIiLCJMYXN0VXNlZFRoZW1lRGV0YWlscyI6eyIkaWQiOiIxNDUwIiwiSWQiOiIwNTJkZWU3Ny01NGY4LTQ4MjctYjk3OC1hYjFhZjgxYjg5ODkiLCJUaXRsZSI6IlVudGl0bGVkIHRoZW1lIiwiQ2F0ZWdvcnkiOjJ9LCJGaXJzdFdlZWtPZlllYXIiOjAsIlBsYWNlTWlsZXN0b25lQXRUaGVCZWdpbm5pbmdPZlRoZURheSI6ZmFsc2UsIkRlcGVuZGVuY3lTY2hlZHVsaW5nU2V0dGluZ3MiOnsiJGlkIjoiMTQ1M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lBsYW5uZWRNb2R1bGVFbmFibGVkIjpmYWxzZSwiT2xkRml4ZWRJbnRlcnZhbHNSZW5kZXJpbmdTdHJhdGVneVVzZWRCZWZvcmU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4 Kick-off"/>
  <p:tag name="OTLDATE" val="2025-10-23T23:59:00.0000000"/>
  <p:tag name="OTLBASELINEDATE" val="2025-10-23T23:59:00.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DI2023 Kick-off"/>
  <p:tag name="OTLDATE" val="2025-12-16T23:59:00.0000000"/>
  <p:tag name="OTLBASELINEDATE" val="2025-12-16T23:59:00.000000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5 Kick-off"/>
  <p:tag name="OTLPOSITIONONTASK" val="None"/>
  <p:tag name="OTLRELATEDTASKID" val="00000000-0000-0000-0000-000000000000"/>
  <p:tag name="OTLDATE" val="2026-01-06T23:59:00.0000000"/>
  <p:tag name="OTLBASELINEDATE" val="2026-01-06T23:59:00.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6 Kick-off"/>
  <p:tag name="OTLPOSITIONONTASK" val="None"/>
  <p:tag name="OTLRELATEDTASKID" val="00000000-0000-0000-0000-000000000000"/>
  <p:tag name="OTLDATE" val="2026-01-20T23:59:00.0000000"/>
  <p:tag name="OTLBASELINEDATE" val="2026-01-20T23:59:00.000000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ESR-LA-ERAS Kick-off"/>
  <p:tag name="OTLDATE" val="2026-03-10T23:59:00.0000000"/>
  <p:tag name="OTLBASELINEDATE" val="2026-03-10T23:59:00.000000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3 Kick-off"/>
  <p:tag name="OTLDATE" val="2025-10-14T23:59:00.0000000"/>
  <p:tag name="OTLBASELINEDATE" val="2025-10-14T23:59:00.0000000"/>
  <p:tag name="OTLPOSITIONONTASK" val="None"/>
  <p:tag name="OTLRELATEDTASKID" val="00000000-0000-0000-0000-00000000000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R-LA-2 Completion"/>
  <p:tag name="OTLDATE" val="2025-11-07T23:59:00.0000000"/>
  <p:tag name="OTLBASELINEDATE" val="2025-11-07T23:59:00.0000000"/>
  <p:tag name="OTLPOSITIONONTASK" val="None"/>
  <p:tag name="OTLRELATEDTASKID" val="00000000-0000-0000-0000-00000000000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Gel"/>
  <p:tag name="OTLTIMEBANDAUTODATERANGE" val="True"/>
  <p:tag name="OTLTIMEBANDSTARTDATE" val="2016-10-01T00:00:00.0000000Z"/>
  <p:tag name="OTLTIMEBANDENDDATE" val="2027-11-30T23:59:00.0000000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WORKINGDAYS" val="Al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TARTDATE" val="2025-09-08T00:00:00.0000000Z"/>
  <p:tag name="OTLBASELINESTARTDATE" val="2025-09-08T00:00:00.0000000"/>
  <p:tag name="OTLENDDATE" val="2025-11-06T23:59:00.0000000Z"/>
  <p:tag name="OTLBASELINEENDDATE" val="2025-11-06T23:59:00.0000000"/>
  <p:tag name="OTLSHAPETHICKNESSTYPE" val="Custom"/>
  <p:tag name="OTLPERCENTAGE" val="1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TARTDATE" val="2025-10-20T00:00:00.0000000Z"/>
  <p:tag name="OTLENDDATE" val="2025-12-18T23:59:00.0000000Z"/>
  <p:tag name="OTLBASELINESTARTDATE" val="2025-10-20T00:00:00.0000000"/>
  <p:tag name="OTLBASELINEENDDATE" val="2025-12-18T23:59:00.0000000"/>
  <p:tag name="OTLSHAPETHICKNESSTYPE" val="Custom"/>
  <p:tag name="OTLPERCENTAGE" val="1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TARTDATE" val="2025-10-31T00:00:00.0000000Z"/>
  <p:tag name="OTLBASELINESTARTDATE" val="2025-10-31T00:00:00.0000000"/>
  <p:tag name="OTLENDDATE" val="2025-12-29T23:59:00.0000000Z"/>
  <p:tag name="OTLBASELINEENDDATE" val="2025-12-29T23:59:00.0000000"/>
  <p:tag name="OTLSHAPETHICKNESSTYPE" val="Custom"/>
  <p:tag name="OTLPERCENTAGE" val="1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BASELINEENDDATE" val="2026-05-13T23:59:00.0000000"/>
  <p:tag name="OTLBASELINESTARTDATE" val="2026-03-15T00:00:00.0000000"/>
  <p:tag name="OTLSTARTDATE" val="2026-03-15T00:00:00.0000000Z"/>
  <p:tag name="OTLENDDATE" val="2026-05-13T23:59:00.0000000"/>
  <p:tag name="OTLPERCENTAGE" val="1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STARTDATE" val="2026-02-09T00:00:00.0000000Z"/>
  <p:tag name="OTLENDDATE" val="2026-04-09T23:59:00.0000000Z"/>
  <p:tag name="OTLBASELINESTARTDATE" val="2026-02-09T00:00:00.0000000"/>
  <p:tag name="OTLBASELINEENDDATE" val="2026-04-09T23:59:00.0000000"/>
  <p:tag name="OTLPERCENTAGE" val="1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Custom"/>
  <p:tag name="OTLENDDATE" val="2026-05-31T23:59:00.0000000Z"/>
  <p:tag name="OTLBASELINEENDDATE" val="2026-05-31T23:59:00.0000000"/>
  <p:tag name="OTLBASELINESTARTDATE" val="2026-04-02T00:00:00.0000000"/>
  <p:tag name="OTLSTARTDATE" val="2026-04-02T00:00:00.0000000Z"/>
  <p:tag name="OTLPERCENTAGE" val="1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10"/>
  <p:tag name="OTLDURATIONFORMAT" val="day"/>
  <p:tag name="OTLSHAPETHICKNESSTYPE" val="Custom"/>
  <p:tag name="OTLBASELINEENDDATE" val="2026-06-15T23:59:00.0000000"/>
  <p:tag name="OTLBASELINESTARTDATE" val="2026-04-17T00:00:00.0000000"/>
  <p:tag name="OTLPERCENTAGE" val="50"/>
  <p:tag name="OTLSTARTDATE" val="2026-05-17T00:00:00.0000000Z"/>
  <p:tag name="OTLENDDATE" val="2026-07-15T23:5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808DA9"/>
        </a:solidFill>
        <a:ln w="19050" cap="flat" cmpd="sng" algn="ctr">
          <a:noFill/>
          <a:prstDash val="solid"/>
          <a:miter lim="800000"/>
        </a:ln>
        <a:effectLst/>
        <a:scene3d>
          <a:camera prst="orthographicFront"/>
          <a:lightRig rig="balanced" dir="t">
            <a:rot lat="0" lon="0" rev="8700000"/>
          </a:lightRig>
        </a:scene3d>
        <a:sp3d>
          <a:bevelT w="165100" h="12700"/>
        </a:sp3d>
        <a:extLst>
          <a:ext uri="{91240B29-F687-4F45-9708-019B960494DF}">
            <a14:hiddenLine xmlns:a14="http://schemas.microsoft.com/office/drawing/2010/main" w="19050" cap="flat" cmpd="sng" algn="ctr">
              <a:solidFill>
                <a:schemeClr val="accent1">
                  <a:shade val="15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2462c74-252a-40f3-94ee-5a25abdf097a}" enabled="1" method="Standard" siteId="{3230926a-71b7-4370-a137-197badc066a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5645</TotalTime>
  <Words>146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Todd Pence</dc:creator>
  <cp:lastModifiedBy>Dara Solomon</cp:lastModifiedBy>
  <cp:revision>104</cp:revision>
  <dcterms:created xsi:type="dcterms:W3CDTF">2025-07-30T14:33:50Z</dcterms:created>
  <dcterms:modified xsi:type="dcterms:W3CDTF">2026-06-08T19:53:37Z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SPP Internal Only</vt:lpwstr>
  </property>
</Properties>
</file>